
<file path=[Content_Types].xml><?xml version="1.0" encoding="utf-8"?>
<Types xmlns="http://schemas.openxmlformats.org/package/2006/content-types">
  <Default Extension="jpe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16"/>
  </p:notesMasterIdLst>
  <p:sldIdLst>
    <p:sldId id="256" r:id="rId3"/>
    <p:sldId id="257" r:id="rId4"/>
    <p:sldId id="262" r:id="rId5"/>
    <p:sldId id="268" r:id="rId6"/>
    <p:sldId id="258" r:id="rId7"/>
    <p:sldId id="259" r:id="rId8"/>
    <p:sldId id="263" r:id="rId9"/>
    <p:sldId id="264" r:id="rId10"/>
    <p:sldId id="265" r:id="rId11"/>
    <p:sldId id="266" r:id="rId12"/>
    <p:sldId id="270" r:id="rId13"/>
    <p:sldId id="267" r:id="rId14"/>
    <p:sldId id="269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65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427"/>
    <p:restoredTop sz="94648"/>
  </p:normalViewPr>
  <p:slideViewPr>
    <p:cSldViewPr snapToGrid="0">
      <p:cViewPr varScale="1">
        <p:scale>
          <a:sx n="102" d="100"/>
          <a:sy n="102" d="100"/>
        </p:scale>
        <p:origin x="216" y="4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5C06D29-0300-3C49-97A1-7CF7E821FD17}" type="doc">
      <dgm:prSet loTypeId="urn:microsoft.com/office/officeart/2005/8/layout/cycle2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D4846AE6-19F5-0441-BBA2-C215C59C335B}">
      <dgm:prSet phldrT="[文本]"/>
      <dgm:spPr/>
      <dgm:t>
        <a:bodyPr/>
        <a:lstStyle/>
        <a:p>
          <a:r>
            <a:rPr lang="zh-CN" altLang="en-US" dirty="0"/>
            <a:t>爱情</a:t>
          </a:r>
        </a:p>
      </dgm:t>
    </dgm:pt>
    <dgm:pt modelId="{5CB5E6EE-E820-4749-A47D-A6ECD3AB9FC1}" type="parTrans" cxnId="{3B1152FC-F8C7-644F-B4C7-9268EF94E73C}">
      <dgm:prSet/>
      <dgm:spPr/>
      <dgm:t>
        <a:bodyPr/>
        <a:lstStyle/>
        <a:p>
          <a:endParaRPr lang="zh-CN" altLang="en-US"/>
        </a:p>
      </dgm:t>
    </dgm:pt>
    <dgm:pt modelId="{ECF166C5-E15A-DF46-B8B9-B21B36642024}" type="sibTrans" cxnId="{3B1152FC-F8C7-644F-B4C7-9268EF94E73C}">
      <dgm:prSet/>
      <dgm:spPr/>
      <dgm:t>
        <a:bodyPr/>
        <a:lstStyle/>
        <a:p>
          <a:endParaRPr lang="zh-CN" altLang="en-US"/>
        </a:p>
      </dgm:t>
    </dgm:pt>
    <dgm:pt modelId="{6649E5D0-1EEC-0E46-91B0-0249BB9704C0}">
      <dgm:prSet phldrT="[文本]"/>
      <dgm:spPr/>
      <dgm:t>
        <a:bodyPr/>
        <a:lstStyle/>
        <a:p>
          <a:r>
            <a:rPr lang="zh-CN" altLang="en-US" dirty="0"/>
            <a:t>友情</a:t>
          </a:r>
        </a:p>
      </dgm:t>
    </dgm:pt>
    <dgm:pt modelId="{B9DFB1A4-83E2-8C4B-975B-F74651EC1259}" type="parTrans" cxnId="{F4C89B82-5D52-5045-955B-F55D516D6A4B}">
      <dgm:prSet/>
      <dgm:spPr/>
      <dgm:t>
        <a:bodyPr/>
        <a:lstStyle/>
        <a:p>
          <a:endParaRPr lang="zh-CN" altLang="en-US"/>
        </a:p>
      </dgm:t>
    </dgm:pt>
    <dgm:pt modelId="{33C3CD7B-A803-534B-855F-1DA1D5C0D991}" type="sibTrans" cxnId="{F4C89B82-5D52-5045-955B-F55D516D6A4B}">
      <dgm:prSet/>
      <dgm:spPr/>
      <dgm:t>
        <a:bodyPr/>
        <a:lstStyle/>
        <a:p>
          <a:endParaRPr lang="zh-CN" altLang="en-US"/>
        </a:p>
      </dgm:t>
    </dgm:pt>
    <dgm:pt modelId="{956E2E44-235E-2A41-B503-E29E2181A95C}">
      <dgm:prSet phldrT="[文本]"/>
      <dgm:spPr/>
      <dgm:t>
        <a:bodyPr/>
        <a:lstStyle/>
        <a:p>
          <a:r>
            <a:rPr lang="zh-CN" altLang="en-US" dirty="0"/>
            <a:t>家庭</a:t>
          </a:r>
        </a:p>
      </dgm:t>
    </dgm:pt>
    <dgm:pt modelId="{C7CA1187-D3BD-8B43-AF2C-BEF7515A7B66}" type="parTrans" cxnId="{F61C20CC-9B16-C846-B480-7B35A408B64E}">
      <dgm:prSet/>
      <dgm:spPr/>
      <dgm:t>
        <a:bodyPr/>
        <a:lstStyle/>
        <a:p>
          <a:endParaRPr lang="zh-CN" altLang="en-US"/>
        </a:p>
      </dgm:t>
    </dgm:pt>
    <dgm:pt modelId="{0DB12647-E7A2-2E42-941C-DA0C41275BFD}" type="sibTrans" cxnId="{F61C20CC-9B16-C846-B480-7B35A408B64E}">
      <dgm:prSet/>
      <dgm:spPr/>
      <dgm:t>
        <a:bodyPr/>
        <a:lstStyle/>
        <a:p>
          <a:endParaRPr lang="zh-CN" altLang="en-US"/>
        </a:p>
      </dgm:t>
    </dgm:pt>
    <dgm:pt modelId="{2BA6319C-6F0C-914B-84BF-AF5921EBCE78}">
      <dgm:prSet phldrT="[文本]"/>
      <dgm:spPr/>
      <dgm:t>
        <a:bodyPr/>
        <a:lstStyle/>
        <a:p>
          <a:r>
            <a:rPr lang="zh-CN" altLang="en-US" dirty="0"/>
            <a:t>健康</a:t>
          </a:r>
        </a:p>
      </dgm:t>
    </dgm:pt>
    <dgm:pt modelId="{EF7534BC-319B-E54E-A8FF-5B9873B6E51D}" type="parTrans" cxnId="{6063A1DF-E2FA-BB4A-98B6-B9BA9BD397D8}">
      <dgm:prSet/>
      <dgm:spPr/>
      <dgm:t>
        <a:bodyPr/>
        <a:lstStyle/>
        <a:p>
          <a:endParaRPr lang="zh-CN" altLang="en-US"/>
        </a:p>
      </dgm:t>
    </dgm:pt>
    <dgm:pt modelId="{659CA625-4E12-9940-AE99-CC6B2C7A7AD9}" type="sibTrans" cxnId="{6063A1DF-E2FA-BB4A-98B6-B9BA9BD397D8}">
      <dgm:prSet/>
      <dgm:spPr/>
      <dgm:t>
        <a:bodyPr/>
        <a:lstStyle/>
        <a:p>
          <a:endParaRPr lang="zh-CN" altLang="en-US"/>
        </a:p>
      </dgm:t>
    </dgm:pt>
    <dgm:pt modelId="{BEDA97F7-8825-1F49-91C7-2F1846BA5E34}">
      <dgm:prSet phldrT="[文本]"/>
      <dgm:spPr/>
      <dgm:t>
        <a:bodyPr/>
        <a:lstStyle/>
        <a:p>
          <a:r>
            <a:rPr lang="zh-CN" altLang="en-US" dirty="0"/>
            <a:t>工作</a:t>
          </a:r>
        </a:p>
      </dgm:t>
    </dgm:pt>
    <dgm:pt modelId="{114FF3C4-C342-9F4E-BB52-ABDE9F2902FB}" type="parTrans" cxnId="{1F14D94E-A025-7349-8389-2EFB1492B2F2}">
      <dgm:prSet/>
      <dgm:spPr/>
      <dgm:t>
        <a:bodyPr/>
        <a:lstStyle/>
        <a:p>
          <a:endParaRPr lang="zh-CN" altLang="en-US"/>
        </a:p>
      </dgm:t>
    </dgm:pt>
    <dgm:pt modelId="{1776A606-77D1-A442-AB0A-2A128B3184D1}" type="sibTrans" cxnId="{1F14D94E-A025-7349-8389-2EFB1492B2F2}">
      <dgm:prSet/>
      <dgm:spPr/>
      <dgm:t>
        <a:bodyPr/>
        <a:lstStyle/>
        <a:p>
          <a:endParaRPr lang="zh-CN" altLang="en-US"/>
        </a:p>
      </dgm:t>
    </dgm:pt>
    <dgm:pt modelId="{2AA089B2-415C-704A-81B9-F1594AFA0EF0}" type="pres">
      <dgm:prSet presAssocID="{55C06D29-0300-3C49-97A1-7CF7E821FD17}" presName="cycle" presStyleCnt="0">
        <dgm:presLayoutVars>
          <dgm:dir/>
          <dgm:resizeHandles val="exact"/>
        </dgm:presLayoutVars>
      </dgm:prSet>
      <dgm:spPr/>
    </dgm:pt>
    <dgm:pt modelId="{5FE4D99C-B985-8242-BE96-D303AC2F155A}" type="pres">
      <dgm:prSet presAssocID="{D4846AE6-19F5-0441-BBA2-C215C59C335B}" presName="node" presStyleLbl="node1" presStyleIdx="0" presStyleCnt="5">
        <dgm:presLayoutVars>
          <dgm:bulletEnabled val="1"/>
        </dgm:presLayoutVars>
      </dgm:prSet>
      <dgm:spPr/>
    </dgm:pt>
    <dgm:pt modelId="{504F2C00-CCDB-B348-9CB6-053792AC66CD}" type="pres">
      <dgm:prSet presAssocID="{ECF166C5-E15A-DF46-B8B9-B21B36642024}" presName="sibTrans" presStyleLbl="sibTrans2D1" presStyleIdx="0" presStyleCnt="5"/>
      <dgm:spPr/>
    </dgm:pt>
    <dgm:pt modelId="{3855F2FE-8E20-2C44-8086-178224EB5395}" type="pres">
      <dgm:prSet presAssocID="{ECF166C5-E15A-DF46-B8B9-B21B36642024}" presName="connectorText" presStyleLbl="sibTrans2D1" presStyleIdx="0" presStyleCnt="5"/>
      <dgm:spPr/>
    </dgm:pt>
    <dgm:pt modelId="{32B845E1-347C-2B4A-AB36-13E8B1AC4EB5}" type="pres">
      <dgm:prSet presAssocID="{6649E5D0-1EEC-0E46-91B0-0249BB9704C0}" presName="node" presStyleLbl="node1" presStyleIdx="1" presStyleCnt="5">
        <dgm:presLayoutVars>
          <dgm:bulletEnabled val="1"/>
        </dgm:presLayoutVars>
      </dgm:prSet>
      <dgm:spPr/>
    </dgm:pt>
    <dgm:pt modelId="{EBB9C254-44F4-3B41-84C3-86438252E4E2}" type="pres">
      <dgm:prSet presAssocID="{33C3CD7B-A803-534B-855F-1DA1D5C0D991}" presName="sibTrans" presStyleLbl="sibTrans2D1" presStyleIdx="1" presStyleCnt="5"/>
      <dgm:spPr/>
    </dgm:pt>
    <dgm:pt modelId="{18863ADE-1661-AF45-85F2-20CBD47EEF03}" type="pres">
      <dgm:prSet presAssocID="{33C3CD7B-A803-534B-855F-1DA1D5C0D991}" presName="connectorText" presStyleLbl="sibTrans2D1" presStyleIdx="1" presStyleCnt="5"/>
      <dgm:spPr/>
    </dgm:pt>
    <dgm:pt modelId="{C710B9F7-9317-E146-BA0D-C25747ECCE6F}" type="pres">
      <dgm:prSet presAssocID="{956E2E44-235E-2A41-B503-E29E2181A95C}" presName="node" presStyleLbl="node1" presStyleIdx="2" presStyleCnt="5">
        <dgm:presLayoutVars>
          <dgm:bulletEnabled val="1"/>
        </dgm:presLayoutVars>
      </dgm:prSet>
      <dgm:spPr/>
    </dgm:pt>
    <dgm:pt modelId="{EB2EA1B2-13C6-874B-9183-0FE9A7906CB0}" type="pres">
      <dgm:prSet presAssocID="{0DB12647-E7A2-2E42-941C-DA0C41275BFD}" presName="sibTrans" presStyleLbl="sibTrans2D1" presStyleIdx="2" presStyleCnt="5"/>
      <dgm:spPr/>
    </dgm:pt>
    <dgm:pt modelId="{5E226E99-47A4-F849-A3ED-2ED5B9D8AA78}" type="pres">
      <dgm:prSet presAssocID="{0DB12647-E7A2-2E42-941C-DA0C41275BFD}" presName="connectorText" presStyleLbl="sibTrans2D1" presStyleIdx="2" presStyleCnt="5"/>
      <dgm:spPr/>
    </dgm:pt>
    <dgm:pt modelId="{4837D216-074D-AF46-B483-2A047F29CCF4}" type="pres">
      <dgm:prSet presAssocID="{2BA6319C-6F0C-914B-84BF-AF5921EBCE78}" presName="node" presStyleLbl="node1" presStyleIdx="3" presStyleCnt="5">
        <dgm:presLayoutVars>
          <dgm:bulletEnabled val="1"/>
        </dgm:presLayoutVars>
      </dgm:prSet>
      <dgm:spPr/>
    </dgm:pt>
    <dgm:pt modelId="{AEA92614-EE14-E44E-A11E-461476B7DD93}" type="pres">
      <dgm:prSet presAssocID="{659CA625-4E12-9940-AE99-CC6B2C7A7AD9}" presName="sibTrans" presStyleLbl="sibTrans2D1" presStyleIdx="3" presStyleCnt="5"/>
      <dgm:spPr/>
    </dgm:pt>
    <dgm:pt modelId="{680BE402-A5F2-0248-807F-FF03BF6FDB9F}" type="pres">
      <dgm:prSet presAssocID="{659CA625-4E12-9940-AE99-CC6B2C7A7AD9}" presName="connectorText" presStyleLbl="sibTrans2D1" presStyleIdx="3" presStyleCnt="5"/>
      <dgm:spPr/>
    </dgm:pt>
    <dgm:pt modelId="{3FB856B3-B8D8-DB41-AA08-6BF493EB4707}" type="pres">
      <dgm:prSet presAssocID="{BEDA97F7-8825-1F49-91C7-2F1846BA5E34}" presName="node" presStyleLbl="node1" presStyleIdx="4" presStyleCnt="5">
        <dgm:presLayoutVars>
          <dgm:bulletEnabled val="1"/>
        </dgm:presLayoutVars>
      </dgm:prSet>
      <dgm:spPr/>
    </dgm:pt>
    <dgm:pt modelId="{252F9ECD-9DFD-F441-8AA0-34935CD9BD2E}" type="pres">
      <dgm:prSet presAssocID="{1776A606-77D1-A442-AB0A-2A128B3184D1}" presName="sibTrans" presStyleLbl="sibTrans2D1" presStyleIdx="4" presStyleCnt="5"/>
      <dgm:spPr/>
    </dgm:pt>
    <dgm:pt modelId="{33EBC86C-65BF-284A-A415-60D99167929F}" type="pres">
      <dgm:prSet presAssocID="{1776A606-77D1-A442-AB0A-2A128B3184D1}" presName="connectorText" presStyleLbl="sibTrans2D1" presStyleIdx="4" presStyleCnt="5"/>
      <dgm:spPr/>
    </dgm:pt>
  </dgm:ptLst>
  <dgm:cxnLst>
    <dgm:cxn modelId="{53AFB627-E180-A341-BDCB-58B408DAD29A}" type="presOf" srcId="{55C06D29-0300-3C49-97A1-7CF7E821FD17}" destId="{2AA089B2-415C-704A-81B9-F1594AFA0EF0}" srcOrd="0" destOrd="0" presId="urn:microsoft.com/office/officeart/2005/8/layout/cycle2"/>
    <dgm:cxn modelId="{6FD98328-3DFC-4E43-A290-15730D4BE90B}" type="presOf" srcId="{ECF166C5-E15A-DF46-B8B9-B21B36642024}" destId="{3855F2FE-8E20-2C44-8086-178224EB5395}" srcOrd="1" destOrd="0" presId="urn:microsoft.com/office/officeart/2005/8/layout/cycle2"/>
    <dgm:cxn modelId="{A86E9F28-0B8C-3E48-AF68-8AE2236276D0}" type="presOf" srcId="{ECF166C5-E15A-DF46-B8B9-B21B36642024}" destId="{504F2C00-CCDB-B348-9CB6-053792AC66CD}" srcOrd="0" destOrd="0" presId="urn:microsoft.com/office/officeart/2005/8/layout/cycle2"/>
    <dgm:cxn modelId="{99C1EF33-A114-7640-BFAE-A1BB90ABBFCA}" type="presOf" srcId="{956E2E44-235E-2A41-B503-E29E2181A95C}" destId="{C710B9F7-9317-E146-BA0D-C25747ECCE6F}" srcOrd="0" destOrd="0" presId="urn:microsoft.com/office/officeart/2005/8/layout/cycle2"/>
    <dgm:cxn modelId="{FBEC9147-BE15-2840-807F-3528818652C2}" type="presOf" srcId="{33C3CD7B-A803-534B-855F-1DA1D5C0D991}" destId="{EBB9C254-44F4-3B41-84C3-86438252E4E2}" srcOrd="0" destOrd="0" presId="urn:microsoft.com/office/officeart/2005/8/layout/cycle2"/>
    <dgm:cxn modelId="{1F14D94E-A025-7349-8389-2EFB1492B2F2}" srcId="{55C06D29-0300-3C49-97A1-7CF7E821FD17}" destId="{BEDA97F7-8825-1F49-91C7-2F1846BA5E34}" srcOrd="4" destOrd="0" parTransId="{114FF3C4-C342-9F4E-BB52-ABDE9F2902FB}" sibTransId="{1776A606-77D1-A442-AB0A-2A128B3184D1}"/>
    <dgm:cxn modelId="{3EA53F5C-70BF-2946-9761-603AE1EA6472}" type="presOf" srcId="{33C3CD7B-A803-534B-855F-1DA1D5C0D991}" destId="{18863ADE-1661-AF45-85F2-20CBD47EEF03}" srcOrd="1" destOrd="0" presId="urn:microsoft.com/office/officeart/2005/8/layout/cycle2"/>
    <dgm:cxn modelId="{E3EBAA68-BE14-2E43-85BA-5E3D2E84D3CF}" type="presOf" srcId="{6649E5D0-1EEC-0E46-91B0-0249BB9704C0}" destId="{32B845E1-347C-2B4A-AB36-13E8B1AC4EB5}" srcOrd="0" destOrd="0" presId="urn:microsoft.com/office/officeart/2005/8/layout/cycle2"/>
    <dgm:cxn modelId="{F4C89B82-5D52-5045-955B-F55D516D6A4B}" srcId="{55C06D29-0300-3C49-97A1-7CF7E821FD17}" destId="{6649E5D0-1EEC-0E46-91B0-0249BB9704C0}" srcOrd="1" destOrd="0" parTransId="{B9DFB1A4-83E2-8C4B-975B-F74651EC1259}" sibTransId="{33C3CD7B-A803-534B-855F-1DA1D5C0D991}"/>
    <dgm:cxn modelId="{83AD4F90-E3F6-0541-BB2D-2067607E0B53}" type="presOf" srcId="{659CA625-4E12-9940-AE99-CC6B2C7A7AD9}" destId="{AEA92614-EE14-E44E-A11E-461476B7DD93}" srcOrd="0" destOrd="0" presId="urn:microsoft.com/office/officeart/2005/8/layout/cycle2"/>
    <dgm:cxn modelId="{859494AA-814C-BE45-9048-7AD41AA66E86}" type="presOf" srcId="{0DB12647-E7A2-2E42-941C-DA0C41275BFD}" destId="{5E226E99-47A4-F849-A3ED-2ED5B9D8AA78}" srcOrd="1" destOrd="0" presId="urn:microsoft.com/office/officeart/2005/8/layout/cycle2"/>
    <dgm:cxn modelId="{0191D1CB-DA91-A040-80FC-165C1A5F32DA}" type="presOf" srcId="{1776A606-77D1-A442-AB0A-2A128B3184D1}" destId="{33EBC86C-65BF-284A-A415-60D99167929F}" srcOrd="1" destOrd="0" presId="urn:microsoft.com/office/officeart/2005/8/layout/cycle2"/>
    <dgm:cxn modelId="{F61C20CC-9B16-C846-B480-7B35A408B64E}" srcId="{55C06D29-0300-3C49-97A1-7CF7E821FD17}" destId="{956E2E44-235E-2A41-B503-E29E2181A95C}" srcOrd="2" destOrd="0" parTransId="{C7CA1187-D3BD-8B43-AF2C-BEF7515A7B66}" sibTransId="{0DB12647-E7A2-2E42-941C-DA0C41275BFD}"/>
    <dgm:cxn modelId="{88C39CCE-5102-3448-9177-6D42C375774C}" type="presOf" srcId="{BEDA97F7-8825-1F49-91C7-2F1846BA5E34}" destId="{3FB856B3-B8D8-DB41-AA08-6BF493EB4707}" srcOrd="0" destOrd="0" presId="urn:microsoft.com/office/officeart/2005/8/layout/cycle2"/>
    <dgm:cxn modelId="{473099D4-6380-3041-B32F-E79DF634E864}" type="presOf" srcId="{659CA625-4E12-9940-AE99-CC6B2C7A7AD9}" destId="{680BE402-A5F2-0248-807F-FF03BF6FDB9F}" srcOrd="1" destOrd="0" presId="urn:microsoft.com/office/officeart/2005/8/layout/cycle2"/>
    <dgm:cxn modelId="{6063A1DF-E2FA-BB4A-98B6-B9BA9BD397D8}" srcId="{55C06D29-0300-3C49-97A1-7CF7E821FD17}" destId="{2BA6319C-6F0C-914B-84BF-AF5921EBCE78}" srcOrd="3" destOrd="0" parTransId="{EF7534BC-319B-E54E-A8FF-5B9873B6E51D}" sibTransId="{659CA625-4E12-9940-AE99-CC6B2C7A7AD9}"/>
    <dgm:cxn modelId="{C59B2AE6-27A2-F242-BDBC-8A7D80953943}" type="presOf" srcId="{0DB12647-E7A2-2E42-941C-DA0C41275BFD}" destId="{EB2EA1B2-13C6-874B-9183-0FE9A7906CB0}" srcOrd="0" destOrd="0" presId="urn:microsoft.com/office/officeart/2005/8/layout/cycle2"/>
    <dgm:cxn modelId="{B70377EA-9841-0F48-8400-CEA27F9B15AD}" type="presOf" srcId="{1776A606-77D1-A442-AB0A-2A128B3184D1}" destId="{252F9ECD-9DFD-F441-8AA0-34935CD9BD2E}" srcOrd="0" destOrd="0" presId="urn:microsoft.com/office/officeart/2005/8/layout/cycle2"/>
    <dgm:cxn modelId="{BCABD0F5-D4A1-5F4D-A9AF-96AC9D61C895}" type="presOf" srcId="{2BA6319C-6F0C-914B-84BF-AF5921EBCE78}" destId="{4837D216-074D-AF46-B483-2A047F29CCF4}" srcOrd="0" destOrd="0" presId="urn:microsoft.com/office/officeart/2005/8/layout/cycle2"/>
    <dgm:cxn modelId="{3B1152FC-F8C7-644F-B4C7-9268EF94E73C}" srcId="{55C06D29-0300-3C49-97A1-7CF7E821FD17}" destId="{D4846AE6-19F5-0441-BBA2-C215C59C335B}" srcOrd="0" destOrd="0" parTransId="{5CB5E6EE-E820-4749-A47D-A6ECD3AB9FC1}" sibTransId="{ECF166C5-E15A-DF46-B8B9-B21B36642024}"/>
    <dgm:cxn modelId="{B8EEC4FD-885F-9E40-8D74-4C34129A44C4}" type="presOf" srcId="{D4846AE6-19F5-0441-BBA2-C215C59C335B}" destId="{5FE4D99C-B985-8242-BE96-D303AC2F155A}" srcOrd="0" destOrd="0" presId="urn:microsoft.com/office/officeart/2005/8/layout/cycle2"/>
    <dgm:cxn modelId="{D2EF0261-ACEF-8046-89C9-24BF46060FC8}" type="presParOf" srcId="{2AA089B2-415C-704A-81B9-F1594AFA0EF0}" destId="{5FE4D99C-B985-8242-BE96-D303AC2F155A}" srcOrd="0" destOrd="0" presId="urn:microsoft.com/office/officeart/2005/8/layout/cycle2"/>
    <dgm:cxn modelId="{0F5113DC-2C36-A94B-BDCD-CBA89CFCEF8E}" type="presParOf" srcId="{2AA089B2-415C-704A-81B9-F1594AFA0EF0}" destId="{504F2C00-CCDB-B348-9CB6-053792AC66CD}" srcOrd="1" destOrd="0" presId="urn:microsoft.com/office/officeart/2005/8/layout/cycle2"/>
    <dgm:cxn modelId="{1EF50748-AD53-454C-913B-8A33535E5D1C}" type="presParOf" srcId="{504F2C00-CCDB-B348-9CB6-053792AC66CD}" destId="{3855F2FE-8E20-2C44-8086-178224EB5395}" srcOrd="0" destOrd="0" presId="urn:microsoft.com/office/officeart/2005/8/layout/cycle2"/>
    <dgm:cxn modelId="{F3D9FF28-67C2-AA41-B262-80DEC461939D}" type="presParOf" srcId="{2AA089B2-415C-704A-81B9-F1594AFA0EF0}" destId="{32B845E1-347C-2B4A-AB36-13E8B1AC4EB5}" srcOrd="2" destOrd="0" presId="urn:microsoft.com/office/officeart/2005/8/layout/cycle2"/>
    <dgm:cxn modelId="{2D6282FE-9F74-9540-A665-649376A689BB}" type="presParOf" srcId="{2AA089B2-415C-704A-81B9-F1594AFA0EF0}" destId="{EBB9C254-44F4-3B41-84C3-86438252E4E2}" srcOrd="3" destOrd="0" presId="urn:microsoft.com/office/officeart/2005/8/layout/cycle2"/>
    <dgm:cxn modelId="{F3F37A84-D649-394A-98E8-97E140BC38D5}" type="presParOf" srcId="{EBB9C254-44F4-3B41-84C3-86438252E4E2}" destId="{18863ADE-1661-AF45-85F2-20CBD47EEF03}" srcOrd="0" destOrd="0" presId="urn:microsoft.com/office/officeart/2005/8/layout/cycle2"/>
    <dgm:cxn modelId="{964BC74C-583D-5743-A997-365E3E17F156}" type="presParOf" srcId="{2AA089B2-415C-704A-81B9-F1594AFA0EF0}" destId="{C710B9F7-9317-E146-BA0D-C25747ECCE6F}" srcOrd="4" destOrd="0" presId="urn:microsoft.com/office/officeart/2005/8/layout/cycle2"/>
    <dgm:cxn modelId="{10605125-9D2C-FF45-A847-9D3FD8DE3B00}" type="presParOf" srcId="{2AA089B2-415C-704A-81B9-F1594AFA0EF0}" destId="{EB2EA1B2-13C6-874B-9183-0FE9A7906CB0}" srcOrd="5" destOrd="0" presId="urn:microsoft.com/office/officeart/2005/8/layout/cycle2"/>
    <dgm:cxn modelId="{3F224E87-9B36-AE44-9687-31119B76C653}" type="presParOf" srcId="{EB2EA1B2-13C6-874B-9183-0FE9A7906CB0}" destId="{5E226E99-47A4-F849-A3ED-2ED5B9D8AA78}" srcOrd="0" destOrd="0" presId="urn:microsoft.com/office/officeart/2005/8/layout/cycle2"/>
    <dgm:cxn modelId="{2756CDC3-4244-9447-B6AA-E36342606960}" type="presParOf" srcId="{2AA089B2-415C-704A-81B9-F1594AFA0EF0}" destId="{4837D216-074D-AF46-B483-2A047F29CCF4}" srcOrd="6" destOrd="0" presId="urn:microsoft.com/office/officeart/2005/8/layout/cycle2"/>
    <dgm:cxn modelId="{130A898D-940D-1B4F-AF3E-3AF8912E34EF}" type="presParOf" srcId="{2AA089B2-415C-704A-81B9-F1594AFA0EF0}" destId="{AEA92614-EE14-E44E-A11E-461476B7DD93}" srcOrd="7" destOrd="0" presId="urn:microsoft.com/office/officeart/2005/8/layout/cycle2"/>
    <dgm:cxn modelId="{106667E1-767C-8A49-8BA9-8937D6B5B6ED}" type="presParOf" srcId="{AEA92614-EE14-E44E-A11E-461476B7DD93}" destId="{680BE402-A5F2-0248-807F-FF03BF6FDB9F}" srcOrd="0" destOrd="0" presId="urn:microsoft.com/office/officeart/2005/8/layout/cycle2"/>
    <dgm:cxn modelId="{88DB24B4-C21A-B045-ADCD-B073F2ED0AC3}" type="presParOf" srcId="{2AA089B2-415C-704A-81B9-F1594AFA0EF0}" destId="{3FB856B3-B8D8-DB41-AA08-6BF493EB4707}" srcOrd="8" destOrd="0" presId="urn:microsoft.com/office/officeart/2005/8/layout/cycle2"/>
    <dgm:cxn modelId="{38B39B04-3B8C-AE42-A62B-1336CE0FE0F9}" type="presParOf" srcId="{2AA089B2-415C-704A-81B9-F1594AFA0EF0}" destId="{252F9ECD-9DFD-F441-8AA0-34935CD9BD2E}" srcOrd="9" destOrd="0" presId="urn:microsoft.com/office/officeart/2005/8/layout/cycle2"/>
    <dgm:cxn modelId="{17BF0D0B-309F-A84D-A46A-596FE359D600}" type="presParOf" srcId="{252F9ECD-9DFD-F441-8AA0-34935CD9BD2E}" destId="{33EBC86C-65BF-284A-A415-60D99167929F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DEC34C3-3413-7C4E-9AD1-8BED6E68EC0A}" type="doc">
      <dgm:prSet loTypeId="urn:microsoft.com/office/officeart/2005/8/layout/chart3" loCatId="" qsTypeId="urn:microsoft.com/office/officeart/2005/8/quickstyle/simple1" qsCatId="simple" csTypeId="urn:microsoft.com/office/officeart/2005/8/colors/accent1_2" csCatId="accent1" phldr="1"/>
      <dgm:spPr/>
    </dgm:pt>
    <dgm:pt modelId="{3C538E6B-A0E2-DF46-827A-0660676CBCB8}">
      <dgm:prSet phldrT="[文本]" phldr="1"/>
      <dgm:spPr>
        <a:solidFill>
          <a:schemeClr val="accent6">
            <a:lumMod val="75000"/>
          </a:schemeClr>
        </a:solidFill>
      </dgm:spPr>
      <dgm:t>
        <a:bodyPr/>
        <a:lstStyle/>
        <a:p>
          <a:endParaRPr lang="zh-CN" altLang="en-US" dirty="0"/>
        </a:p>
      </dgm:t>
    </dgm:pt>
    <dgm:pt modelId="{159EFDBB-4E02-8249-A1E1-B0D454A73143}" type="parTrans" cxnId="{B9EA2DCE-0AC3-A044-9ACB-B5CE5BD2934E}">
      <dgm:prSet/>
      <dgm:spPr/>
      <dgm:t>
        <a:bodyPr/>
        <a:lstStyle/>
        <a:p>
          <a:endParaRPr lang="zh-CN" altLang="en-US"/>
        </a:p>
      </dgm:t>
    </dgm:pt>
    <dgm:pt modelId="{78C57D3B-623E-B249-9C3E-86C930EB42B4}" type="sibTrans" cxnId="{B9EA2DCE-0AC3-A044-9ACB-B5CE5BD2934E}">
      <dgm:prSet/>
      <dgm:spPr/>
      <dgm:t>
        <a:bodyPr/>
        <a:lstStyle/>
        <a:p>
          <a:endParaRPr lang="zh-CN" altLang="en-US"/>
        </a:p>
      </dgm:t>
    </dgm:pt>
    <dgm:pt modelId="{EDA8E719-C02D-1144-88F6-8F271C769CF6}">
      <dgm:prSet phldrT="[文本]" phldr="1"/>
      <dgm:spPr>
        <a:solidFill>
          <a:schemeClr val="accent2"/>
        </a:solidFill>
      </dgm:spPr>
      <dgm:t>
        <a:bodyPr/>
        <a:lstStyle/>
        <a:p>
          <a:endParaRPr lang="zh-CN" altLang="en-US"/>
        </a:p>
      </dgm:t>
    </dgm:pt>
    <dgm:pt modelId="{46C171EC-DA4A-D444-808A-2AEBF36FF1E0}" type="parTrans" cxnId="{BBE94D5B-D9D1-344B-A82B-39797A0393DD}">
      <dgm:prSet/>
      <dgm:spPr/>
      <dgm:t>
        <a:bodyPr/>
        <a:lstStyle/>
        <a:p>
          <a:endParaRPr lang="zh-CN" altLang="en-US"/>
        </a:p>
      </dgm:t>
    </dgm:pt>
    <dgm:pt modelId="{C426F54E-9108-9741-ABA5-B42D343EED5C}" type="sibTrans" cxnId="{BBE94D5B-D9D1-344B-A82B-39797A0393DD}">
      <dgm:prSet/>
      <dgm:spPr/>
      <dgm:t>
        <a:bodyPr/>
        <a:lstStyle/>
        <a:p>
          <a:endParaRPr lang="zh-CN" altLang="en-US"/>
        </a:p>
      </dgm:t>
    </dgm:pt>
    <dgm:pt modelId="{4F4C9C77-D7D4-EF49-9FB7-9BB861074F7C}">
      <dgm:prSet phldrT="[文本]"/>
      <dgm:spPr/>
      <dgm:t>
        <a:bodyPr/>
        <a:lstStyle/>
        <a:p>
          <a:endParaRPr lang="zh-CN" altLang="en-US" dirty="0"/>
        </a:p>
      </dgm:t>
    </dgm:pt>
    <dgm:pt modelId="{4BB28A20-1197-AD44-8688-7C8098FD2BEF}" type="parTrans" cxnId="{D8F49231-B6E5-7C48-80BA-4FC7334D2730}">
      <dgm:prSet/>
      <dgm:spPr/>
      <dgm:t>
        <a:bodyPr/>
        <a:lstStyle/>
        <a:p>
          <a:endParaRPr lang="zh-CN" altLang="en-US"/>
        </a:p>
      </dgm:t>
    </dgm:pt>
    <dgm:pt modelId="{5C47E7F3-45B2-BB4E-A157-06016CC61BCB}" type="sibTrans" cxnId="{D8F49231-B6E5-7C48-80BA-4FC7334D2730}">
      <dgm:prSet/>
      <dgm:spPr/>
      <dgm:t>
        <a:bodyPr/>
        <a:lstStyle/>
        <a:p>
          <a:endParaRPr lang="zh-CN" altLang="en-US"/>
        </a:p>
      </dgm:t>
    </dgm:pt>
    <dgm:pt modelId="{E4C271FF-283A-B34B-975C-C9C404015F61}" type="pres">
      <dgm:prSet presAssocID="{EDEC34C3-3413-7C4E-9AD1-8BED6E68EC0A}" presName="compositeShape" presStyleCnt="0">
        <dgm:presLayoutVars>
          <dgm:chMax val="7"/>
          <dgm:dir/>
          <dgm:resizeHandles val="exact"/>
        </dgm:presLayoutVars>
      </dgm:prSet>
      <dgm:spPr/>
    </dgm:pt>
    <dgm:pt modelId="{44B49B71-EA3F-664F-ACF7-0CB590480877}" type="pres">
      <dgm:prSet presAssocID="{EDEC34C3-3413-7C4E-9AD1-8BED6E68EC0A}" presName="wedge1" presStyleLbl="node1" presStyleIdx="0" presStyleCnt="3"/>
      <dgm:spPr/>
    </dgm:pt>
    <dgm:pt modelId="{5F135E2D-6A89-C84E-9FB6-F2408AF1C03D}" type="pres">
      <dgm:prSet presAssocID="{EDEC34C3-3413-7C4E-9AD1-8BED6E68EC0A}" presName="wedge1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F57B27B7-785B-074C-A848-C21C502811DD}" type="pres">
      <dgm:prSet presAssocID="{EDEC34C3-3413-7C4E-9AD1-8BED6E68EC0A}" presName="wedge2" presStyleLbl="node1" presStyleIdx="1" presStyleCnt="3"/>
      <dgm:spPr/>
    </dgm:pt>
    <dgm:pt modelId="{E82C5A74-0F47-514F-B444-6C330BA1B980}" type="pres">
      <dgm:prSet presAssocID="{EDEC34C3-3413-7C4E-9AD1-8BED6E68EC0A}" presName="wedge2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B1044EE8-42E9-BE41-9830-8C3158C11202}" type="pres">
      <dgm:prSet presAssocID="{EDEC34C3-3413-7C4E-9AD1-8BED6E68EC0A}" presName="wedge3" presStyleLbl="node1" presStyleIdx="2" presStyleCnt="3"/>
      <dgm:spPr/>
    </dgm:pt>
    <dgm:pt modelId="{4548734E-6851-764B-83E2-CDA97B036292}" type="pres">
      <dgm:prSet presAssocID="{EDEC34C3-3413-7C4E-9AD1-8BED6E68EC0A}" presName="wedge3Tx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3CE5C513-80F3-3B4D-AA2B-C6DF0363B494}" type="presOf" srcId="{EDA8E719-C02D-1144-88F6-8F271C769CF6}" destId="{F57B27B7-785B-074C-A848-C21C502811DD}" srcOrd="0" destOrd="0" presId="urn:microsoft.com/office/officeart/2005/8/layout/chart3"/>
    <dgm:cxn modelId="{D8F49231-B6E5-7C48-80BA-4FC7334D2730}" srcId="{EDEC34C3-3413-7C4E-9AD1-8BED6E68EC0A}" destId="{4F4C9C77-D7D4-EF49-9FB7-9BB861074F7C}" srcOrd="2" destOrd="0" parTransId="{4BB28A20-1197-AD44-8688-7C8098FD2BEF}" sibTransId="{5C47E7F3-45B2-BB4E-A157-06016CC61BCB}"/>
    <dgm:cxn modelId="{7E747D44-74F0-9048-A50A-220D8A5D6708}" type="presOf" srcId="{4F4C9C77-D7D4-EF49-9FB7-9BB861074F7C}" destId="{B1044EE8-42E9-BE41-9830-8C3158C11202}" srcOrd="0" destOrd="0" presId="urn:microsoft.com/office/officeart/2005/8/layout/chart3"/>
    <dgm:cxn modelId="{2D65FF4C-F602-F040-BAE9-98AA393A8DEF}" type="presOf" srcId="{EDA8E719-C02D-1144-88F6-8F271C769CF6}" destId="{E82C5A74-0F47-514F-B444-6C330BA1B980}" srcOrd="1" destOrd="0" presId="urn:microsoft.com/office/officeart/2005/8/layout/chart3"/>
    <dgm:cxn modelId="{BBE94D5B-D9D1-344B-A82B-39797A0393DD}" srcId="{EDEC34C3-3413-7C4E-9AD1-8BED6E68EC0A}" destId="{EDA8E719-C02D-1144-88F6-8F271C769CF6}" srcOrd="1" destOrd="0" parTransId="{46C171EC-DA4A-D444-808A-2AEBF36FF1E0}" sibTransId="{C426F54E-9108-9741-ABA5-B42D343EED5C}"/>
    <dgm:cxn modelId="{EB6A167F-754C-D442-AF68-FB8CCBE3EF4F}" type="presOf" srcId="{EDEC34C3-3413-7C4E-9AD1-8BED6E68EC0A}" destId="{E4C271FF-283A-B34B-975C-C9C404015F61}" srcOrd="0" destOrd="0" presId="urn:microsoft.com/office/officeart/2005/8/layout/chart3"/>
    <dgm:cxn modelId="{D893AF87-820C-C245-9D32-85CE66150D18}" type="presOf" srcId="{4F4C9C77-D7D4-EF49-9FB7-9BB861074F7C}" destId="{4548734E-6851-764B-83E2-CDA97B036292}" srcOrd="1" destOrd="0" presId="urn:microsoft.com/office/officeart/2005/8/layout/chart3"/>
    <dgm:cxn modelId="{615E3A8B-0049-8343-B31F-8DDDC066BB87}" type="presOf" srcId="{3C538E6B-A0E2-DF46-827A-0660676CBCB8}" destId="{5F135E2D-6A89-C84E-9FB6-F2408AF1C03D}" srcOrd="1" destOrd="0" presId="urn:microsoft.com/office/officeart/2005/8/layout/chart3"/>
    <dgm:cxn modelId="{F2EDC3CA-404E-7D4D-94D5-C5196007174D}" type="presOf" srcId="{3C538E6B-A0E2-DF46-827A-0660676CBCB8}" destId="{44B49B71-EA3F-664F-ACF7-0CB590480877}" srcOrd="0" destOrd="0" presId="urn:microsoft.com/office/officeart/2005/8/layout/chart3"/>
    <dgm:cxn modelId="{B9EA2DCE-0AC3-A044-9ACB-B5CE5BD2934E}" srcId="{EDEC34C3-3413-7C4E-9AD1-8BED6E68EC0A}" destId="{3C538E6B-A0E2-DF46-827A-0660676CBCB8}" srcOrd="0" destOrd="0" parTransId="{159EFDBB-4E02-8249-A1E1-B0D454A73143}" sibTransId="{78C57D3B-623E-B249-9C3E-86C930EB42B4}"/>
    <dgm:cxn modelId="{22960E70-2E33-464D-BFD5-E06DFEAC9243}" type="presParOf" srcId="{E4C271FF-283A-B34B-975C-C9C404015F61}" destId="{44B49B71-EA3F-664F-ACF7-0CB590480877}" srcOrd="0" destOrd="0" presId="urn:microsoft.com/office/officeart/2005/8/layout/chart3"/>
    <dgm:cxn modelId="{181721B8-95F2-6B40-B97A-02B4166ED269}" type="presParOf" srcId="{E4C271FF-283A-B34B-975C-C9C404015F61}" destId="{5F135E2D-6A89-C84E-9FB6-F2408AF1C03D}" srcOrd="1" destOrd="0" presId="urn:microsoft.com/office/officeart/2005/8/layout/chart3"/>
    <dgm:cxn modelId="{1C5CFCA8-951A-B344-9551-313C2277A640}" type="presParOf" srcId="{E4C271FF-283A-B34B-975C-C9C404015F61}" destId="{F57B27B7-785B-074C-A848-C21C502811DD}" srcOrd="2" destOrd="0" presId="urn:microsoft.com/office/officeart/2005/8/layout/chart3"/>
    <dgm:cxn modelId="{DE98F753-EC6F-B842-BD47-D99E3D7EDB5B}" type="presParOf" srcId="{E4C271FF-283A-B34B-975C-C9C404015F61}" destId="{E82C5A74-0F47-514F-B444-6C330BA1B980}" srcOrd="3" destOrd="0" presId="urn:microsoft.com/office/officeart/2005/8/layout/chart3"/>
    <dgm:cxn modelId="{8D944079-9D88-F740-93A3-6C7BD2F4B026}" type="presParOf" srcId="{E4C271FF-283A-B34B-975C-C9C404015F61}" destId="{B1044EE8-42E9-BE41-9830-8C3158C11202}" srcOrd="4" destOrd="0" presId="urn:microsoft.com/office/officeart/2005/8/layout/chart3"/>
    <dgm:cxn modelId="{3E3E86AE-B2EF-734B-A949-66616A020D5A}" type="presParOf" srcId="{E4C271FF-283A-B34B-975C-C9C404015F61}" destId="{4548734E-6851-764B-83E2-CDA97B036292}" srcOrd="5" destOrd="0" presId="urn:microsoft.com/office/officeart/2005/8/layout/chart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E4D99C-B985-8242-BE96-D303AC2F155A}">
      <dsp:nvSpPr>
        <dsp:cNvPr id="0" name=""/>
        <dsp:cNvSpPr/>
      </dsp:nvSpPr>
      <dsp:spPr>
        <a:xfrm>
          <a:off x="1645582" y="157654"/>
          <a:ext cx="1354118" cy="135411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43180" rIns="43180" bIns="4318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400" kern="1200" dirty="0"/>
            <a:t>爱情</a:t>
          </a:r>
        </a:p>
      </dsp:txBody>
      <dsp:txXfrm>
        <a:off x="1843888" y="355960"/>
        <a:ext cx="957506" cy="957506"/>
      </dsp:txXfrm>
    </dsp:sp>
    <dsp:sp modelId="{504F2C00-CCDB-B348-9CB6-053792AC66CD}">
      <dsp:nvSpPr>
        <dsp:cNvPr id="0" name=""/>
        <dsp:cNvSpPr/>
      </dsp:nvSpPr>
      <dsp:spPr>
        <a:xfrm rot="2160000">
          <a:off x="2956908" y="1197800"/>
          <a:ext cx="359986" cy="45701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700" kern="1200"/>
        </a:p>
      </dsp:txBody>
      <dsp:txXfrm>
        <a:off x="2967221" y="1257464"/>
        <a:ext cx="251990" cy="274208"/>
      </dsp:txXfrm>
    </dsp:sp>
    <dsp:sp modelId="{32B845E1-347C-2B4A-AB36-13E8B1AC4EB5}">
      <dsp:nvSpPr>
        <dsp:cNvPr id="0" name=""/>
        <dsp:cNvSpPr/>
      </dsp:nvSpPr>
      <dsp:spPr>
        <a:xfrm>
          <a:off x="3290587" y="1352820"/>
          <a:ext cx="1354118" cy="135411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43180" rIns="43180" bIns="4318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400" kern="1200" dirty="0"/>
            <a:t>友情</a:t>
          </a:r>
        </a:p>
      </dsp:txBody>
      <dsp:txXfrm>
        <a:off x="3488893" y="1551126"/>
        <a:ext cx="957506" cy="957506"/>
      </dsp:txXfrm>
    </dsp:sp>
    <dsp:sp modelId="{EBB9C254-44F4-3B41-84C3-86438252E4E2}">
      <dsp:nvSpPr>
        <dsp:cNvPr id="0" name=""/>
        <dsp:cNvSpPr/>
      </dsp:nvSpPr>
      <dsp:spPr>
        <a:xfrm rot="6480000">
          <a:off x="3476633" y="2758592"/>
          <a:ext cx="359986" cy="45701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700" kern="1200"/>
        </a:p>
      </dsp:txBody>
      <dsp:txXfrm rot="10800000">
        <a:off x="3547317" y="2798640"/>
        <a:ext cx="251990" cy="274208"/>
      </dsp:txXfrm>
    </dsp:sp>
    <dsp:sp modelId="{C710B9F7-9317-E146-BA0D-C25747ECCE6F}">
      <dsp:nvSpPr>
        <dsp:cNvPr id="0" name=""/>
        <dsp:cNvSpPr/>
      </dsp:nvSpPr>
      <dsp:spPr>
        <a:xfrm>
          <a:off x="2662251" y="3286640"/>
          <a:ext cx="1354118" cy="135411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43180" rIns="43180" bIns="4318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400" kern="1200" dirty="0"/>
            <a:t>家庭</a:t>
          </a:r>
        </a:p>
      </dsp:txBody>
      <dsp:txXfrm>
        <a:off x="2860557" y="3484946"/>
        <a:ext cx="957506" cy="957506"/>
      </dsp:txXfrm>
    </dsp:sp>
    <dsp:sp modelId="{EB2EA1B2-13C6-874B-9183-0FE9A7906CB0}">
      <dsp:nvSpPr>
        <dsp:cNvPr id="0" name=""/>
        <dsp:cNvSpPr/>
      </dsp:nvSpPr>
      <dsp:spPr>
        <a:xfrm rot="10800000">
          <a:off x="2152836" y="3735191"/>
          <a:ext cx="359986" cy="45701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700" kern="1200"/>
        </a:p>
      </dsp:txBody>
      <dsp:txXfrm rot="10800000">
        <a:off x="2260832" y="3826594"/>
        <a:ext cx="251990" cy="274208"/>
      </dsp:txXfrm>
    </dsp:sp>
    <dsp:sp modelId="{4837D216-074D-AF46-B483-2A047F29CCF4}">
      <dsp:nvSpPr>
        <dsp:cNvPr id="0" name=""/>
        <dsp:cNvSpPr/>
      </dsp:nvSpPr>
      <dsp:spPr>
        <a:xfrm>
          <a:off x="628913" y="3286640"/>
          <a:ext cx="1354118" cy="135411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43180" rIns="43180" bIns="4318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400" kern="1200" dirty="0"/>
            <a:t>健康</a:t>
          </a:r>
        </a:p>
      </dsp:txBody>
      <dsp:txXfrm>
        <a:off x="827219" y="3484946"/>
        <a:ext cx="957506" cy="957506"/>
      </dsp:txXfrm>
    </dsp:sp>
    <dsp:sp modelId="{AEA92614-EE14-E44E-A11E-461476B7DD93}">
      <dsp:nvSpPr>
        <dsp:cNvPr id="0" name=""/>
        <dsp:cNvSpPr/>
      </dsp:nvSpPr>
      <dsp:spPr>
        <a:xfrm rot="15120000">
          <a:off x="814959" y="2777971"/>
          <a:ext cx="359986" cy="45701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700" kern="1200"/>
        </a:p>
      </dsp:txBody>
      <dsp:txXfrm rot="10800000">
        <a:off x="885643" y="2920729"/>
        <a:ext cx="251990" cy="274208"/>
      </dsp:txXfrm>
    </dsp:sp>
    <dsp:sp modelId="{3FB856B3-B8D8-DB41-AA08-6BF493EB4707}">
      <dsp:nvSpPr>
        <dsp:cNvPr id="0" name=""/>
        <dsp:cNvSpPr/>
      </dsp:nvSpPr>
      <dsp:spPr>
        <a:xfrm>
          <a:off x="577" y="1352820"/>
          <a:ext cx="1354118" cy="135411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43180" rIns="43180" bIns="4318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400" kern="1200" dirty="0"/>
            <a:t>工作</a:t>
          </a:r>
        </a:p>
      </dsp:txBody>
      <dsp:txXfrm>
        <a:off x="198883" y="1551126"/>
        <a:ext cx="957506" cy="957506"/>
      </dsp:txXfrm>
    </dsp:sp>
    <dsp:sp modelId="{252F9ECD-9DFD-F441-8AA0-34935CD9BD2E}">
      <dsp:nvSpPr>
        <dsp:cNvPr id="0" name=""/>
        <dsp:cNvSpPr/>
      </dsp:nvSpPr>
      <dsp:spPr>
        <a:xfrm rot="19440000">
          <a:off x="1311903" y="1209777"/>
          <a:ext cx="359986" cy="45701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700" kern="1200"/>
        </a:p>
      </dsp:txBody>
      <dsp:txXfrm>
        <a:off x="1322216" y="1332919"/>
        <a:ext cx="251990" cy="27420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4B49B71-EA3F-664F-ACF7-0CB590480877}">
      <dsp:nvSpPr>
        <dsp:cNvPr id="0" name=""/>
        <dsp:cNvSpPr/>
      </dsp:nvSpPr>
      <dsp:spPr>
        <a:xfrm>
          <a:off x="1561270" y="340899"/>
          <a:ext cx="4242304" cy="4242304"/>
        </a:xfrm>
        <a:prstGeom prst="pie">
          <a:avLst>
            <a:gd name="adj1" fmla="val 16200000"/>
            <a:gd name="adj2" fmla="val 1800000"/>
          </a:avLst>
        </a:prstGeom>
        <a:solidFill>
          <a:schemeClr val="accent6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4500" kern="1200" dirty="0"/>
        </a:p>
      </dsp:txBody>
      <dsp:txXfrm>
        <a:off x="3867770" y="1123705"/>
        <a:ext cx="1439353" cy="1414101"/>
      </dsp:txXfrm>
    </dsp:sp>
    <dsp:sp modelId="{F57B27B7-785B-074C-A848-C21C502811DD}">
      <dsp:nvSpPr>
        <dsp:cNvPr id="0" name=""/>
        <dsp:cNvSpPr/>
      </dsp:nvSpPr>
      <dsp:spPr>
        <a:xfrm>
          <a:off x="1342589" y="467158"/>
          <a:ext cx="4242304" cy="4242304"/>
        </a:xfrm>
        <a:prstGeom prst="pie">
          <a:avLst>
            <a:gd name="adj1" fmla="val 1800000"/>
            <a:gd name="adj2" fmla="val 9000000"/>
          </a:avLst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6000" kern="1200"/>
        </a:p>
      </dsp:txBody>
      <dsp:txXfrm>
        <a:off x="2504172" y="3143850"/>
        <a:ext cx="1919137" cy="1313094"/>
      </dsp:txXfrm>
    </dsp:sp>
    <dsp:sp modelId="{B1044EE8-42E9-BE41-9830-8C3158C11202}">
      <dsp:nvSpPr>
        <dsp:cNvPr id="0" name=""/>
        <dsp:cNvSpPr/>
      </dsp:nvSpPr>
      <dsp:spPr>
        <a:xfrm>
          <a:off x="1342589" y="467158"/>
          <a:ext cx="4242304" cy="4242304"/>
        </a:xfrm>
        <a:prstGeom prst="pie">
          <a:avLst>
            <a:gd name="adj1" fmla="val 90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6500" kern="1200" dirty="0"/>
        </a:p>
      </dsp:txBody>
      <dsp:txXfrm>
        <a:off x="1797122" y="1300468"/>
        <a:ext cx="1439353" cy="141410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art3">
  <dgm:title val=""/>
  <dgm:desc val=""/>
  <dgm:catLst>
    <dgm:cat type="relationship" pri="27000"/>
    <dgm:cat type="cycle" pri="8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presOf/>
    <dgm:shape xmlns:r="http://schemas.openxmlformats.org/officeDocument/2006/relationships" r:blip="">
      <dgm:adjLst/>
    </dgm:shape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205"/>
          <dgm:constr type="t" for="ch" forName="wedge1Tx" refType="h" fact="0.205"/>
          <dgm:constr type="w" for="ch" forName="wedge1Tx" refType="w" fact="0.59"/>
          <dgm:constr type="h" for="ch" forName="wedge1Tx" refType="h" fact="0.59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52"/>
          <dgm:constr type="t" for="ch" forName="wedge1Tx" refType="h" fact="0.205"/>
          <dgm:constr type="w" for="ch" forName="wedge1Tx" refType="w" fact="0.295"/>
          <dgm:constr type="h" for="ch" forName="wedge1Tx" refType="h" fact="0.59"/>
          <dgm:constr type="l" for="ch" forName="wedge2" refType="w" fact="0.08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wedge2Tx" refType="w" fact="0.2"/>
          <dgm:constr type="t" for="ch" forName="wedge2Tx" refType="h" fact="0.205"/>
          <dgm:constr type="w" for="ch" forName="wedge2Tx" refType="w" fact="0.295"/>
          <dgm:constr type="h" for="ch" forName="wedge2Tx" refType="h" fact="0.59"/>
          <dgm:constr type="primFontSz" for="ch" ptType="node" op="equ"/>
        </dgm:constrLst>
      </dgm:if>
      <dgm:if name="Name3" axis="ch" ptType="node" func="cnt" op="equ" val="3">
        <dgm:choose name="Name4">
          <dgm:if name="Name5" func="var" arg="dir" op="equ" val="norm">
            <dgm:constrLst>
              <dgm:constr type="l" for="ch" forName="wedge1" refType="w" fact="0.1233"/>
              <dgm:constr type="t" for="ch" forName="wedge1" refType="w" fact="0.055"/>
              <dgm:constr type="w" for="ch" forName="wedge1" refType="w" fact="0.84"/>
              <dgm:constr type="h" for="ch" forName="wedge1" refType="h" fact="0.84"/>
              <dgm:constr type="l" for="ch" forName="wedge1Tx" refType="w" fact="0.58"/>
              <dgm:constr type="t" for="ch" forName="wedge1Tx" refType="h" fact="0.21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"/>
              <dgm:constr type="t" for="ch" forName="wedge3Tx" refType="h" fact="0.245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if>
          <dgm:else name="Name6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45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367"/>
              <dgm:constr type="t" for="ch" forName="wedge3" refType="w" fact="0.055"/>
              <dgm:constr type="w" for="ch" forName="wedge3" refType="w" fact="0.84"/>
              <dgm:constr type="h" for="ch" forName="wedge3" refType="h" fact="0.84"/>
              <dgm:constr type="l" for="ch" forName="wedge3Tx" refType="w" fact="0.14"/>
              <dgm:constr type="t" for="ch" forName="wedge3Tx" refType="h" fact="0.21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else>
        </dgm:choose>
      </dgm:if>
      <dgm:if name="Name7" axis="ch" ptType="node" func="cnt" op="equ" val="4">
        <dgm:choose name="Name8">
          <dgm:if name="Name9" func="var" arg="dir" op="equ" val="norm">
            <dgm:constrLst>
              <dgm:constr type="l" for="ch" forName="wedge1" refType="w" fact="0.1154"/>
              <dgm:constr type="t" for="ch" forName="wedge1" refType="w" fact="0.0446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75"/>
              <dgm:constr type="t" for="ch" forName="wedge4Tx" refType="h" fact="0.235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if>
          <dgm:else name="Name10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5"/>
              <dgm:constr type="t" for="ch" forName="wedge1Tx" refType="h" fact="0.235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446"/>
              <dgm:constr type="t" for="ch" forName="wedge4" refType="h" fact="0.0446"/>
              <dgm:constr type="w" for="ch" forName="wedge4" refType="w" fact="0.84"/>
              <dgm:constr type="h" for="ch" forName="wedge4" refType="h" fact="0.84"/>
              <dgm:constr type="l" for="ch" forName="wedge4Tx" refType="w" fact="0.145"/>
              <dgm:constr type="t" for="ch" forName="wedge4Tx" refType="h" fact="0.2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else>
        </dgm:choose>
      </dgm:if>
      <dgm:if name="Name11" axis="ch" ptType="node" func="cnt" op="equ" val="5">
        <dgm:choose name="Name12">
          <dgm:if name="Name13" func="var" arg="dir" op="equ" val="norm">
            <dgm:constrLst>
              <dgm:constr type="l" for="ch" forName="wedge1" refType="w" fact="0.1094"/>
              <dgm:constr type="t" for="ch" forName="wedge1" refType="w" fact="0.0395"/>
              <dgm:constr type="w" for="ch" forName="wedge1" refType="w" fact="0.84"/>
              <dgm:constr type="h" for="ch" forName="wedge1" refType="h" fact="0.84"/>
              <dgm:constr type="l" for="ch" forName="wedge1Tx" refType="w" fact="0.54"/>
              <dgm:constr type="t" for="ch" forName="wedge1Tx" refType="h" fact="0.165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2025"/>
              <dgm:constr type="t" for="ch" forName="wedge5Tx" refType="h" fact="0.208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if>
          <dgm:else name="Name14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"/>
              <dgm:constr type="t" for="ch" forName="wedge1Tx" refType="h" fact="0.208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506"/>
              <dgm:constr type="t" for="ch" forName="wedge5" refType="h" fact="0.0395"/>
              <dgm:constr type="w" for="ch" forName="wedge5" refType="w" fact="0.84"/>
              <dgm:constr type="h" for="ch" forName="wedge5" refType="h" fact="0.84"/>
              <dgm:constr type="l" for="ch" forName="wedge5Tx" refType="w" fact="0.18"/>
              <dgm:constr type="t" for="ch" forName="wedge5Tx" refType="h" fact="0.165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else>
        </dgm:choose>
      </dgm:if>
      <dgm:if name="Name15" axis="ch" ptType="node" func="cnt" op="equ" val="6">
        <dgm:choose name="Name16">
          <dgm:if name="Name17" func="var" arg="dir" op="equ" val="norm">
            <dgm:constrLst>
              <dgm:constr type="l" for="ch" forName="wedge1" refType="w" fact="0.105"/>
              <dgm:constr type="t" for="ch" forName="wedge1" refType="w" fact="0.0367"/>
              <dgm:constr type="w" for="ch" forName="wedge1" refType="w" fact="0.84"/>
              <dgm:constr type="h" for="ch" forName="wedge1" refType="h" fact="0.84"/>
              <dgm:constr type="l" for="ch" forName="wedge1Tx" refType="w" fact="0.534"/>
              <dgm:constr type="t" for="ch" forName="wedge1Tx" refType="h" fact="0.126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246"/>
              <dgm:constr type="t" for="ch" forName="wedge6Tx" refType="h" fact="0.1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if>
          <dgm:else name="Name18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9"/>
              <dgm:constr type="t" for="ch" forName="wedge1Tx" refType="h" fact="0.1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55"/>
              <dgm:constr type="t" for="ch" forName="wedge6" refType="h" fact="0.0367"/>
              <dgm:constr type="w" for="ch" forName="wedge6" refType="w" fact="0.84"/>
              <dgm:constr type="h" for="ch" forName="wedge6" refType="h" fact="0.84"/>
              <dgm:constr type="l" for="ch" forName="wedge6Tx" refType="w" fact="0.221"/>
              <dgm:constr type="t" for="ch" forName="wedge6Tx" refType="h" fact="0.126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else>
        </dgm:choose>
      </dgm:if>
      <dgm:else name="Name19">
        <dgm:choose name="Name20">
          <dgm:if name="Name21" func="var" arg="dir" op="equ" val="norm">
            <dgm:constrLst>
              <dgm:constr type="l" for="ch" forName="wedge1" refType="w" fact="0.1017"/>
              <dgm:constr type="t" for="ch" forName="wedge1" refType="w" fact="0.035"/>
              <dgm:constr type="w" for="ch" forName="wedge1" refType="w" fact="0.84"/>
              <dgm:constr type="h" for="ch" forName="wedge1" refType="h" fact="0.84"/>
              <dgm:constr type="l" for="ch" forName="wedge1Tx" refType="w" fact="0.53"/>
              <dgm:constr type="t" for="ch" forName="wedge1Tx" refType="h" fact="0.115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8"/>
              <dgm:constr type="t" for="ch" forName="wedge7" refType="h" fact="0.08"/>
              <dgm:constr type="w" for="ch" forName="wedge7" refType="w" fact="0.84"/>
              <dgm:constr type="h" for="ch" forName="wedge7" refType="h" fact="0.84"/>
              <dgm:constr type="l" for="ch" forName="wedge7Tx" refType="w" fact="0.262"/>
              <dgm:constr type="t" for="ch" forName="wedge7Tx" refType="h" fact="0.16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if>
          <dgm:else name="Name22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8"/>
              <dgm:constr type="t" for="ch" forName="wedge1Tx" refType="h" fact="0.16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583"/>
              <dgm:constr type="t" for="ch" forName="wedge7" refType="h" fact="0.035"/>
              <dgm:constr type="w" for="ch" forName="wedge7" refType="w" fact="0.84"/>
              <dgm:constr type="h" for="ch" forName="wedge7" refType="h" fact="0.84"/>
              <dgm:constr type="l" for="ch" forName="wedge7Tx" refType="w" fact="0.2403"/>
              <dgm:constr type="t" for="ch" forName="wedge7Tx" refType="h" fact="0.115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else>
        </dgm:choose>
      </dgm:else>
    </dgm:choose>
    <dgm:ruleLst/>
    <dgm:choose name="Name23">
      <dgm:if name="Name24" axis="ch" ptType="node" func="cnt" op="gte" val="1">
        <dgm:layoutNode name="wedge1">
          <dgm:alg type="sp"/>
          <dgm:choose name="Name25">
            <dgm:if name="Name26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27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28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29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30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31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32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33">
            <dgm:if name="Name34" func="var" arg="dir" op="equ" val="norm">
              <dgm:presOf axis="ch desOrSelf" ptType="node node" st="1 1" cnt="1 0"/>
            </dgm:if>
            <dgm:else name="Name35">
              <dgm:choose name="Name36">
                <dgm:if name="Name37" axis="ch" ptType="node" func="cnt" op="equ" val="1">
                  <dgm:presOf axis="ch desOrSelf" ptType="node node" st="1 1" cnt="1 0"/>
                </dgm:if>
                <dgm:if name="Name38" axis="ch" ptType="node" func="cnt" op="equ" val="2">
                  <dgm:presOf axis="ch desOrSelf" ptType="node node" st="2 1" cnt="1 0"/>
                </dgm:if>
                <dgm:if name="Name39" axis="ch" ptType="node" func="cnt" op="equ" val="3">
                  <dgm:presOf axis="ch desOrSelf" ptType="node node" st="3 1" cnt="1 0"/>
                </dgm:if>
                <dgm:if name="Name40" axis="ch" ptType="node" func="cnt" op="equ" val="4">
                  <dgm:presOf axis="ch desOrSelf" ptType="node node" st="4 1" cnt="1 0"/>
                </dgm:if>
                <dgm:if name="Name41" axis="ch" ptType="node" func="cnt" op="equ" val="5">
                  <dgm:presOf axis="ch desOrSelf" ptType="node node" st="5 1" cnt="1 0"/>
                </dgm:if>
                <dgm:if name="Name42" axis="ch" ptType="node" func="cnt" op="equ" val="6">
                  <dgm:presOf axis="ch desOrSelf" ptType="node node" st="6 1" cnt="1 0"/>
                </dgm:if>
                <dgm:else name="Name43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44">
            <dgm:if name="Name45" func="var" arg="dir" op="equ" val="norm">
              <dgm:presOf axis="ch desOrSelf" ptType="node node" st="1 1" cnt="1 0"/>
            </dgm:if>
            <dgm:else name="Name46">
              <dgm:choose name="Name47">
                <dgm:if name="Name48" axis="ch" ptType="node" func="cnt" op="equ" val="1">
                  <dgm:presOf axis="ch desOrSelf" ptType="node node" st="1 1" cnt="1 0"/>
                </dgm:if>
                <dgm:if name="Name49" axis="ch" ptType="node" func="cnt" op="equ" val="2">
                  <dgm:presOf axis="ch desOrSelf" ptType="node node" st="2 1" cnt="1 0"/>
                </dgm:if>
                <dgm:if name="Name50" axis="ch" ptType="node" func="cnt" op="equ" val="3">
                  <dgm:presOf axis="ch desOrSelf" ptType="node node" st="3 1" cnt="1 0"/>
                </dgm:if>
                <dgm:if name="Name51" axis="ch" ptType="node" func="cnt" op="equ" val="4">
                  <dgm:presOf axis="ch desOrSelf" ptType="node node" st="4 1" cnt="1 0"/>
                </dgm:if>
                <dgm:if name="Name52" axis="ch" ptType="node" func="cnt" op="equ" val="5">
                  <dgm:presOf axis="ch desOrSelf" ptType="node node" st="5 1" cnt="1 0"/>
                </dgm:if>
                <dgm:if name="Name53" axis="ch" ptType="node" func="cnt" op="equ" val="6">
                  <dgm:presOf axis="ch desOrSelf" ptType="node node" st="6 1" cnt="1 0"/>
                </dgm:if>
                <dgm:else name="Name54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55"/>
    </dgm:choose>
    <dgm:choose name="Name56">
      <dgm:if name="Name57" axis="ch" ptType="node" func="cnt" op="gte" val="2">
        <dgm:layoutNode name="wedge2">
          <dgm:alg type="sp"/>
          <dgm:choose name="Name58">
            <dgm:if name="Name59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60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61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62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63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64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65">
            <dgm:if name="Name66" func="var" arg="dir" op="equ" val="norm">
              <dgm:presOf axis="ch desOrSelf" ptType="node node" st="2 1" cnt="1 0"/>
            </dgm:if>
            <dgm:else name="Name67">
              <dgm:choose name="Name68">
                <dgm:if name="Name69" axis="ch" ptType="node" func="cnt" op="equ" val="2">
                  <dgm:presOf axis="ch desOrSelf" ptType="node node" st="1 1" cnt="1 0"/>
                </dgm:if>
                <dgm:if name="Name70" axis="ch" ptType="node" func="cnt" op="equ" val="3">
                  <dgm:presOf axis="ch desOrSelf" ptType="node node" st="2 1" cnt="1 0"/>
                </dgm:if>
                <dgm:if name="Name71" axis="ch" ptType="node" func="cnt" op="equ" val="4">
                  <dgm:presOf axis="ch desOrSelf" ptType="node node" st="3 1" cnt="1 0"/>
                </dgm:if>
                <dgm:if name="Name72" axis="ch" ptType="node" func="cnt" op="equ" val="5">
                  <dgm:presOf axis="ch desOrSelf" ptType="node node" st="4 1" cnt="1 0"/>
                </dgm:if>
                <dgm:if name="Name73" axis="ch" ptType="node" func="cnt" op="equ" val="6">
                  <dgm:presOf axis="ch desOrSelf" ptType="node node" st="5 1" cnt="1 0"/>
                </dgm:if>
                <dgm:else name="Name74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75">
            <dgm:if name="Name76" func="var" arg="dir" op="equ" val="norm">
              <dgm:presOf axis="ch desOrSelf" ptType="node node" st="2 1" cnt="1 0"/>
            </dgm:if>
            <dgm:else name="Name77">
              <dgm:choose name="Name78">
                <dgm:if name="Name79" axis="ch" ptType="node" func="cnt" op="equ" val="2">
                  <dgm:presOf axis="ch desOrSelf" ptType="node node" st="1 1" cnt="1 0"/>
                </dgm:if>
                <dgm:if name="Name80" axis="ch" ptType="node" func="cnt" op="equ" val="3">
                  <dgm:presOf axis="ch desOrSelf" ptType="node node" st="2 1" cnt="1 0"/>
                </dgm:if>
                <dgm:if name="Name81" axis="ch" ptType="node" func="cnt" op="equ" val="4">
                  <dgm:presOf axis="ch desOrSelf" ptType="node node" st="3 1" cnt="1 0"/>
                </dgm:if>
                <dgm:if name="Name82" axis="ch" ptType="node" func="cnt" op="equ" val="5">
                  <dgm:presOf axis="ch desOrSelf" ptType="node node" st="4 1" cnt="1 0"/>
                </dgm:if>
                <dgm:if name="Name83" axis="ch" ptType="node" func="cnt" op="equ" val="6">
                  <dgm:presOf axis="ch desOrSelf" ptType="node node" st="5 1" cnt="1 0"/>
                </dgm:if>
                <dgm:else name="Name84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85"/>
    </dgm:choose>
    <dgm:choose name="Name86">
      <dgm:if name="Name87" axis="ch" ptType="node" func="cnt" op="gte" val="3">
        <dgm:layoutNode name="wedge3">
          <dgm:alg type="sp"/>
          <dgm:choose name="Name88">
            <dgm:if name="Name89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90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91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92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93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94">
            <dgm:if name="Name95" func="var" arg="dir" op="equ" val="norm">
              <dgm:presOf axis="ch desOrSelf" ptType="node node" st="3 1" cnt="1 0"/>
            </dgm:if>
            <dgm:else name="Name96">
              <dgm:choose name="Name97">
                <dgm:if name="Name98" axis="ch" ptType="node" func="cnt" op="equ" val="3">
                  <dgm:presOf axis="ch desOrSelf" ptType="node node" st="1 1" cnt="1 0"/>
                </dgm:if>
                <dgm:if name="Name99" axis="ch" ptType="node" func="cnt" op="equ" val="4">
                  <dgm:presOf axis="ch desOrSelf" ptType="node node" st="2 1" cnt="1 0"/>
                </dgm:if>
                <dgm:if name="Name100" axis="ch" ptType="node" func="cnt" op="equ" val="5">
                  <dgm:presOf axis="ch desOrSelf" ptType="node node" st="3 1" cnt="1 0"/>
                </dgm:if>
                <dgm:if name="Name101" axis="ch" ptType="node" func="cnt" op="equ" val="6">
                  <dgm:presOf axis="ch desOrSelf" ptType="node node" st="4 1" cnt="1 0"/>
                </dgm:if>
                <dgm:else name="Name102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03">
            <dgm:if name="Name104" func="var" arg="dir" op="equ" val="norm">
              <dgm:presOf axis="ch desOrSelf" ptType="node node" st="3 1" cnt="1 0"/>
            </dgm:if>
            <dgm:else name="Name105">
              <dgm:choose name="Name106">
                <dgm:if name="Name107" axis="ch" ptType="node" func="cnt" op="equ" val="3">
                  <dgm:presOf axis="ch desOrSelf" ptType="node node" st="1 1" cnt="1 0"/>
                </dgm:if>
                <dgm:if name="Name108" axis="ch" ptType="node" func="cnt" op="equ" val="4">
                  <dgm:presOf axis="ch desOrSelf" ptType="node node" st="2 1" cnt="1 0"/>
                </dgm:if>
                <dgm:if name="Name109" axis="ch" ptType="node" func="cnt" op="equ" val="5">
                  <dgm:presOf axis="ch desOrSelf" ptType="node node" st="3 1" cnt="1 0"/>
                </dgm:if>
                <dgm:if name="Name110" axis="ch" ptType="node" func="cnt" op="equ" val="6">
                  <dgm:presOf axis="ch desOrSelf" ptType="node node" st="4 1" cnt="1 0"/>
                </dgm:if>
                <dgm:else name="Name111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12"/>
    </dgm:choose>
    <dgm:choose name="Name113">
      <dgm:if name="Name114" axis="ch" ptType="node" func="cnt" op="gte" val="4">
        <dgm:layoutNode name="wedge4">
          <dgm:alg type="sp"/>
          <dgm:choose name="Name115">
            <dgm:if name="Name116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17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18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19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20">
            <dgm:if name="Name121" func="var" arg="dir" op="equ" val="norm">
              <dgm:presOf axis="ch desOrSelf" ptType="node node" st="4 1" cnt="1 0"/>
            </dgm:if>
            <dgm:else name="Name122">
              <dgm:choose name="Name123">
                <dgm:if name="Name124" axis="ch" ptType="node" func="cnt" op="equ" val="4">
                  <dgm:presOf axis="ch desOrSelf" ptType="node node" st="1 1" cnt="1 0"/>
                </dgm:if>
                <dgm:if name="Name125" axis="ch" ptType="node" func="cnt" op="equ" val="5">
                  <dgm:presOf axis="ch desOrSelf" ptType="node node" st="2 1" cnt="1 0"/>
                </dgm:if>
                <dgm:if name="Name126" axis="ch" ptType="node" func="cnt" op="equ" val="6">
                  <dgm:presOf axis="ch desOrSelf" ptType="node node" st="3 1" cnt="1 0"/>
                </dgm:if>
                <dgm:else name="Name127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28">
            <dgm:if name="Name129" func="var" arg="dir" op="equ" val="norm">
              <dgm:presOf axis="ch desOrSelf" ptType="node node" st="4 1" cnt="1 0"/>
            </dgm:if>
            <dgm:else name="Name130">
              <dgm:choose name="Name131">
                <dgm:if name="Name132" axis="ch" ptType="node" func="cnt" op="equ" val="4">
                  <dgm:presOf axis="ch desOrSelf" ptType="node node" st="1 1" cnt="1 0"/>
                </dgm:if>
                <dgm:if name="Name133" axis="ch" ptType="node" func="cnt" op="equ" val="5">
                  <dgm:presOf axis="ch desOrSelf" ptType="node node" st="2 1" cnt="1 0"/>
                </dgm:if>
                <dgm:if name="Name134" axis="ch" ptType="node" func="cnt" op="equ" val="6">
                  <dgm:presOf axis="ch desOrSelf" ptType="node node" st="3 1" cnt="1 0"/>
                </dgm:if>
                <dgm:else name="Name135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36"/>
    </dgm:choose>
    <dgm:choose name="Name137">
      <dgm:if name="Name138" axis="ch" ptType="node" func="cnt" op="gte" val="5">
        <dgm:layoutNode name="wedge5">
          <dgm:alg type="sp"/>
          <dgm:choose name="Name139">
            <dgm:if name="Name140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41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42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43">
            <dgm:if name="Name144" func="var" arg="dir" op="equ" val="norm">
              <dgm:presOf axis="ch desOrSelf" ptType="node node" st="5 1" cnt="1 0"/>
            </dgm:if>
            <dgm:else name="Name145">
              <dgm:choose name="Name146">
                <dgm:if name="Name147" axis="ch" ptType="node" func="cnt" op="equ" val="5">
                  <dgm:presOf axis="ch desOrSelf" ptType="node node" st="1 1" cnt="1 0"/>
                </dgm:if>
                <dgm:if name="Name148" axis="ch" ptType="node" func="cnt" op="equ" val="6">
                  <dgm:presOf axis="ch desOrSelf" ptType="node node" st="2 1" cnt="1 0"/>
                </dgm:if>
                <dgm:else name="Name149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0">
            <dgm:if name="Name151" func="var" arg="dir" op="equ" val="norm">
              <dgm:presOf axis="ch desOrSelf" ptType="node node" st="5 1" cnt="1 0"/>
            </dgm:if>
            <dgm:else name="Name152">
              <dgm:choose name="Name153">
                <dgm:if name="Name154" axis="ch" ptType="node" func="cnt" op="equ" val="5">
                  <dgm:presOf axis="ch desOrSelf" ptType="node node" st="1 1" cnt="1 0"/>
                </dgm:if>
                <dgm:if name="Name155" axis="ch" ptType="node" func="cnt" op="equ" val="6">
                  <dgm:presOf axis="ch desOrSelf" ptType="node node" st="2 1" cnt="1 0"/>
                </dgm:if>
                <dgm:else name="Name156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57"/>
    </dgm:choose>
    <dgm:choose name="Name158">
      <dgm:if name="Name159" axis="ch" ptType="node" func="cnt" op="gte" val="6">
        <dgm:layoutNode name="wedge6">
          <dgm:alg type="sp"/>
          <dgm:choose name="Name160">
            <dgm:if name="Name161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62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63">
            <dgm:if name="Name164" func="var" arg="dir" op="equ" val="norm">
              <dgm:presOf axis="ch desOrSelf" ptType="node node" st="6 1" cnt="1 0"/>
            </dgm:if>
            <dgm:else name="Name165">
              <dgm:choose name="Name166">
                <dgm:if name="Name167" axis="ch" ptType="node" func="cnt" op="equ" val="6">
                  <dgm:presOf axis="ch desOrSelf" ptType="node node" st="1 1" cnt="1 0"/>
                </dgm:if>
                <dgm:else name="Name168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9">
            <dgm:if name="Name170" func="var" arg="dir" op="equ" val="norm">
              <dgm:presOf axis="ch desOrSelf" ptType="node node" st="6 1" cnt="1 0"/>
            </dgm:if>
            <dgm:else name="Name171">
              <dgm:choose name="Name172">
                <dgm:if name="Name173" axis="ch" ptType="node" func="cnt" op="equ" val="6">
                  <dgm:presOf axis="ch desOrSelf" ptType="node node" st="1 1" cnt="1 0"/>
                </dgm:if>
                <dgm:else name="Name174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75"/>
    </dgm:choose>
    <dgm:choose name="Name176">
      <dgm:if name="Name177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78">
            <dgm:if name="Name179" func="var" arg="dir" op="equ" val="norm">
              <dgm:presOf axis="ch desOrSelf" ptType="node node" st="7 1" cnt="1 0"/>
            </dgm:if>
            <dgm:else name="Name180">
              <dgm:presOf axis="ch desOrSelf" ptType="node node" st="1 1" cnt="1 0"/>
            </dgm:else>
          </dgm:choose>
          <dgm:constrLst/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81">
            <dgm:if name="Name182" func="var" arg="dir" op="equ" val="norm">
              <dgm:presOf axis="ch desOrSelf" ptType="node node" st="7 1" cnt="1 0"/>
            </dgm:if>
            <dgm:else name="Name183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84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media1.mp4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079B6E-BB47-DC4B-B208-DE5B6C0B8C10}" type="datetimeFigureOut">
              <a:rPr kumimoji="1" lang="zh-CN" altLang="en-US" smtClean="0"/>
              <a:t>2024/11/28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98B547-6C9B-E74D-AE84-E04D35D9791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022992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98B547-6C9B-E74D-AE84-E04D35D9791D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755500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98B547-6C9B-E74D-AE84-E04D35D9791D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785336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gradFill>
          <a:gsLst>
            <a:gs pos="0">
              <a:srgbClr val="002060"/>
            </a:gs>
            <a:gs pos="100000">
              <a:srgbClr val="7030A0"/>
            </a:gs>
          </a:gsLst>
          <a:path path="rect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092387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212B72-7D1F-131C-C7A8-4ACC5AC920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8FF8473-0D90-79D1-DF95-EA35D8369C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4D643B2-2BB5-AC0D-0240-DD8A2241505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466922-C78F-E14C-A6FB-A4B546F5A82C}" type="datetimeFigureOut">
              <a:rPr kumimoji="1" lang="zh-CN" altLang="en-US" smtClean="0"/>
              <a:t>2024/11/28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B292FFD-7449-5EB4-33BE-08D1963B8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000A743-F574-1C86-D97F-54ADD6CA8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4C7BF6D-B4F9-E643-9ABA-1BBE099755A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4627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4C678A6-F1ED-A071-52E7-1460AD9A2E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8CC8058-7713-576D-7519-612425DFA7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AE40CCD-BC2D-8DD4-5896-43DD0F858A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466922-C78F-E14C-A6FB-A4B546F5A82C}" type="datetimeFigureOut">
              <a:rPr kumimoji="1" lang="zh-CN" altLang="en-US" smtClean="0"/>
              <a:t>2024/11/28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F79E585-DCC5-972F-BD31-FCAFB429A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CECCBA5-BBCF-1E99-46CC-53E9EE0B4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4C7BF6D-B4F9-E643-9ABA-1BBE099755A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215807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gradFill flip="none" rotWithShape="1">
          <a:gsLst>
            <a:gs pos="0">
              <a:schemeClr val="accent6">
                <a:lumMod val="0"/>
                <a:lumOff val="100000"/>
              </a:schemeClr>
            </a:gs>
            <a:gs pos="35000">
              <a:schemeClr val="accent6">
                <a:lumMod val="0"/>
                <a:lumOff val="100000"/>
              </a:schemeClr>
            </a:gs>
            <a:gs pos="100000">
              <a:schemeClr val="accent6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8067ACF-F966-0136-7431-C9085FA342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  <a:t>2024/11/28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977BF69-6CCB-06A0-FB2C-4E223759FE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750F9AA-1A54-D9CF-32CB-38633E037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DFE891E0-6F8E-9C1D-1702-112E823AF7FC}"/>
              </a:ext>
            </a:extLst>
          </p:cNvPr>
          <p:cNvSpPr/>
          <p:nvPr userDrawn="1"/>
        </p:nvSpPr>
        <p:spPr>
          <a:xfrm>
            <a:off x="388307" y="1553228"/>
            <a:ext cx="1828800" cy="117744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我来自母版</a:t>
            </a:r>
            <a:endParaRPr kumimoji="1" lang="en-US" altLang="zh-CN" dirty="0"/>
          </a:p>
          <a:p>
            <a:pPr algn="ctr"/>
            <a:r>
              <a:rPr kumimoji="1" lang="zh-CN" altLang="en-US" dirty="0"/>
              <a:t>我是一个形状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59FEEFD-5CAA-6184-91F5-53F80A569217}"/>
              </a:ext>
            </a:extLst>
          </p:cNvPr>
          <p:cNvSpPr txBox="1"/>
          <p:nvPr userDrawn="1"/>
        </p:nvSpPr>
        <p:spPr>
          <a:xfrm>
            <a:off x="2655518" y="1628385"/>
            <a:ext cx="538619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6600" dirty="0"/>
              <a:t>我来自母版</a:t>
            </a:r>
          </a:p>
        </p:txBody>
      </p:sp>
    </p:spTree>
    <p:extLst>
      <p:ext uri="{BB962C8B-B14F-4D97-AF65-F5344CB8AC3E}">
        <p14:creationId xmlns:p14="http://schemas.microsoft.com/office/powerpoint/2010/main" val="36811394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3DF749-B9BB-8C93-4A7E-34E51A2C2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E826820-04A2-E5D0-11AF-358DC889C2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1CCCC9F-FF89-53B7-1778-949A47BA47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  <a:t>2024/11/28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AAD4D3B-FF0F-B707-9AF6-5E8D067C37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9E0B7F9-5485-23AD-8C6A-B0E28BA13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896932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B541DF-FB49-38F8-BE55-E086FE9B4A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482B43B-205B-B91F-77F2-D79DB8808A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5A06882-D23B-952A-9B9E-6A188F7B72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  <a:t>2024/11/28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EDF6647-BF66-C3E7-8C39-9146C30B1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2B445FE-27BE-D7AD-CDF1-F898276D3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575092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17B909-E747-8570-0A34-FB83AF1F2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6961B68-2EF4-12CF-ABF6-0022EB684A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78F85D9-D941-38A0-8C89-FB0D1481BD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96918FC-254F-9080-A756-EF4C51098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  <a:t>2024/11/28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59A2B0D-CF2E-3188-16ED-502FAE408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69DF720-EDD1-8ADB-8B2B-D20213FE6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957636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AB154F-5E77-F541-EA06-D6C71E51AD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7F373B5-C60C-7D77-CD52-DB60AFF23B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C0BF35C-A18E-1106-7E08-D5EA8CB1A3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356F894-69E3-6009-EECE-19E48B906F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D822647-E54C-49A4-0585-C5A099366B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31AF4EB-0C48-38B4-78DA-2C03A38C9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  <a:t>2024/11/28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94C96E6-2391-ABFE-756E-15F115D36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9E4412B-ECE2-3142-B373-91EDA2664C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655528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BF2C03-CB92-2700-E207-0B39E2ECD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C14F3AE-DE50-43F4-566B-8317F0F9A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  <a:t>2024/11/28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AF92962-4CDD-9BCE-1723-54BA55B28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23F2493-71E9-42EA-BE90-8A76A502AF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125826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8155899-A73F-1315-8EF0-20A7F568D0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  <a:t>2024/11/28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0B43C49-776F-9F5F-90DB-EEA2C2FC8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56D247F-B804-C304-D32A-373903531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974777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3DC03C-F364-9599-641E-423F79F093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B529E0D-BC3B-4D84-F2A3-69799ECD50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60F8FBF-5896-BF89-80F0-DA15AEA893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7B9D48A-2447-9056-BA02-C2A6CD04AC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  <a:t>2024/11/28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C70B580-4D57-2696-C7AD-521CC27AD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0B652A4-5243-7097-71E1-3AC1407A9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588229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gradFill>
          <a:gsLst>
            <a:gs pos="0">
              <a:srgbClr val="002060"/>
            </a:gs>
            <a:gs pos="100000">
              <a:srgbClr val="7030A0"/>
            </a:gs>
          </a:gsLst>
          <a:path path="rect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9F7757-81CC-6D35-A253-F2D12D7D7B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251A5D3-4AC9-83E5-6DE6-219A8AE485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  <a:p>
            <a:pPr lvl="3"/>
            <a:r>
              <a:rPr kumimoji="1" lang="zh-CN" altLang="en-US" dirty="0"/>
              <a:t>四级</a:t>
            </a:r>
          </a:p>
          <a:p>
            <a:pPr lvl="4"/>
            <a:r>
              <a:rPr kumimoji="1" lang="zh-CN" altLang="en-US" dirty="0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06F4321-A342-B6EE-719B-AF739ADA860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466922-C78F-E14C-A6FB-A4B546F5A82C}" type="datetimeFigureOut">
              <a:rPr kumimoji="1" lang="zh-CN" altLang="en-US" smtClean="0"/>
              <a:t>2024/11/28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8F6CEEE-49A2-A4BB-9DAB-ED8771EE8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E116065-DA5A-A109-0C91-1255A28F4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4C7BF6D-B4F9-E643-9ABA-1BBE099755A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2501172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F116F7-16B7-059F-08CC-D43DC59B5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0C81DB2-EC18-7F66-5687-D82E2078E8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8DEE44E-BEB1-ADE8-8823-69A445353A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33553BC-20FF-FE4C-B67D-9917257C5D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  <a:t>2024/11/28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A999AA3-123A-A497-23E0-54DA76B73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C34237E-35D1-7549-D42E-0244389DD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536528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E301AF-45AD-4F71-D310-AAD83CE07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B9072C7-1C9A-99C7-280B-720D830F76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6ABAF2B-8F95-392E-3551-62A20B4BAE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  <a:t>2024/11/28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8972509-F8A9-661F-2C84-30CB054ECB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57FE114-CECB-FF9E-E072-CD8CE6E48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0956798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4D19F5E-07A9-EDEB-A8D0-BC381163BB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44D06B6-9AC8-34AE-53F8-D7628C9547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1840F3A-673D-8409-1F3D-63218232B5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  <a:t>2024/11/28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35054E5-B005-F737-181E-2F7584434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B2A5B21-1060-7917-CAA0-6B50082FE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969316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9C0605-C3E2-2E03-87FA-A666A5F6C4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0BA7AF0-9F16-D6FC-996E-A478791A73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05E7026-A2F7-B852-DCBC-A5CB321B48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466922-C78F-E14C-A6FB-A4B546F5A82C}" type="datetimeFigureOut">
              <a:rPr kumimoji="1" lang="zh-CN" altLang="en-US" smtClean="0"/>
              <a:t>2024/11/28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FD398D1-234E-FEEE-FE18-16ACF6764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7DC7016-73E6-44F5-66AE-F80B527AF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4C7BF6D-B4F9-E643-9ABA-1BBE099755A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88243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43170B-1C68-F148-08C6-362440746F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4587DB7-904E-8BC2-1C2C-02445CE650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3191900-985B-5566-B9C5-BA292BB76D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646F506-355D-2243-B359-803E8C85B86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466922-C78F-E14C-A6FB-A4B546F5A82C}" type="datetimeFigureOut">
              <a:rPr kumimoji="1" lang="zh-CN" altLang="en-US" smtClean="0"/>
              <a:t>2024/11/28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2DBD83B-B41C-6ACF-EDFC-98CED4A644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B4C647C-0D9E-26A0-5F87-12E5B6333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4C7BF6D-B4F9-E643-9ABA-1BBE099755A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595169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8A1F08-006C-C23C-68C9-DEC506173F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809544E-E278-071E-7CE9-0842A55C88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A4E2BE6-C4C9-A9AA-309C-40535222DD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9BC3F37-4364-BC81-8464-BA65DC7287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30F6108-CADF-0DF9-F08A-2736FC1E50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5DBCBAA-17B9-C144-C98D-7CA6024323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466922-C78F-E14C-A6FB-A4B546F5A82C}" type="datetimeFigureOut">
              <a:rPr kumimoji="1" lang="zh-CN" altLang="en-US" smtClean="0"/>
              <a:t>2024/11/28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25D3FF2-7A0B-FB90-45F8-579CDF1AE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26599AA-4E0E-73A2-25B5-91CDF42C5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4C7BF6D-B4F9-E643-9ABA-1BBE099755A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930255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16B16B8-E29A-B705-7103-649F854D8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FB8DB81-54F0-E55B-F748-96626A2594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466922-C78F-E14C-A6FB-A4B546F5A82C}" type="datetimeFigureOut">
              <a:rPr kumimoji="1" lang="zh-CN" altLang="en-US" smtClean="0"/>
              <a:t>2024/11/28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DB72632-03D5-F979-4429-B793ABA50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47A16E7-4773-91C2-4BED-D626D829B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4C7BF6D-B4F9-E643-9ABA-1BBE099755A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655373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AE4179E-3DE0-6F2C-308A-4D0A6798979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466922-C78F-E14C-A6FB-A4B546F5A82C}" type="datetimeFigureOut">
              <a:rPr kumimoji="1" lang="zh-CN" altLang="en-US" smtClean="0"/>
              <a:t>2024/11/28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25DC370-4113-B2C8-D323-15044C5296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CEAA1DF-388D-85B8-A341-0EAAFF28E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4C7BF6D-B4F9-E643-9ABA-1BBE099755A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20656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C2412D-1F20-C81A-E74F-AB4B23B47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F7CF0AD-E75D-BDBE-B188-8483ADC421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D59AFF7-8913-CDD0-EBFB-F02F09A4A1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E6669E3-031D-7405-7A08-C29A1B4965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466922-C78F-E14C-A6FB-A4B546F5A82C}" type="datetimeFigureOut">
              <a:rPr kumimoji="1" lang="zh-CN" altLang="en-US" smtClean="0"/>
              <a:t>2024/11/28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01572D3-25C4-5ACA-B1C2-5FCA9402B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F590CC2-B926-BC7D-D487-B38560E77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4C7BF6D-B4F9-E643-9ABA-1BBE099755A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531970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8AB8DA-FB72-7274-D80D-5D6D2D66D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6DB4D5E-81A9-DD51-B9A6-3C06E8449A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6089BE0-436C-E770-D0F5-2CF3C0BA40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82AFCC2-1944-B7B4-282F-3053B12FC6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466922-C78F-E14C-A6FB-A4B546F5A82C}" type="datetimeFigureOut">
              <a:rPr kumimoji="1" lang="zh-CN" altLang="en-US" smtClean="0"/>
              <a:t>2024/11/28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53F8E00-4B06-8EE5-046C-480907926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254A152-96F5-2672-42AF-9D795428D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4C7BF6D-B4F9-E643-9ABA-1BBE099755A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137977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2060"/>
            </a:gs>
            <a:gs pos="100000">
              <a:srgbClr val="7030A0"/>
            </a:gs>
          </a:gsLst>
          <a:path path="rect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6377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569802A-8A3A-3CB6-C7F9-C66DA52CD6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AFC359A-79BB-1872-31AF-07E63CF49F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  <a:p>
            <a:pPr lvl="3"/>
            <a:r>
              <a:rPr kumimoji="1" lang="zh-CN" altLang="en-US" dirty="0"/>
              <a:t>四级</a:t>
            </a:r>
          </a:p>
          <a:p>
            <a:pPr lvl="4"/>
            <a:r>
              <a:rPr kumimoji="1" lang="zh-CN" altLang="en-US" dirty="0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B7D32A6-33F2-3A1A-DBD4-791C273530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F77AB4-37BD-1A44-86B1-2076EE5D52EC}" type="datetimeFigureOut">
              <a:rPr kumimoji="1" lang="zh-CN" altLang="en-US" smtClean="0"/>
              <a:t>2024/11/28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C3AD344-8F37-6143-63B2-65C5E70CDD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15B6305-0E92-7765-9158-659A639EA4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B254D9-1F2E-9C43-9329-83828E4EA69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19276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media" Target="../media/media2.mp3"/><Relationship Id="rId7" Type="http://schemas.openxmlformats.org/officeDocument/2006/relationships/image" Target="../media/image6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2.mp3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2060"/>
            </a:gs>
            <a:gs pos="100000">
              <a:srgbClr val="7030A0"/>
            </a:gs>
          </a:gsLst>
          <a:path path="rect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9A2663-9C4C-100C-2089-7CF3D594F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3437"/>
            <a:ext cx="10515600" cy="1325563"/>
          </a:xfrm>
        </p:spPr>
        <p:txBody>
          <a:bodyPr/>
          <a:lstStyle/>
          <a:p>
            <a:pPr algn="ctr"/>
            <a:r>
              <a:rPr lang="en-US" altLang="zh-CN" sz="6000" dirty="0" err="1">
                <a:solidFill>
                  <a:schemeClr val="bg1"/>
                </a:solidFill>
              </a:rPr>
              <a:t>pptxPreview</a:t>
            </a:r>
            <a:r>
              <a:rPr lang="zh-CN" altLang="en-US" sz="6000" dirty="0">
                <a:solidFill>
                  <a:schemeClr val="bg1"/>
                </a:solidFill>
              </a:rPr>
              <a:t>能力测试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A6DE20-A8E7-6ED4-0D18-4A1FDB652C14}"/>
              </a:ext>
            </a:extLst>
          </p:cNvPr>
          <p:cNvSpPr txBox="1"/>
          <p:nvPr/>
        </p:nvSpPr>
        <p:spPr>
          <a:xfrm>
            <a:off x="3144711" y="3666995"/>
            <a:ext cx="5902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支持</a:t>
            </a:r>
            <a:r>
              <a:rPr kumimoji="1" lang="en-US" altLang="zh-CN" dirty="0" err="1">
                <a:solidFill>
                  <a:schemeClr val="bg1"/>
                </a:solidFill>
              </a:rPr>
              <a:t>npm</a:t>
            </a:r>
            <a:r>
              <a:rPr kumimoji="1" lang="zh-CN" altLang="en-US" dirty="0">
                <a:solidFill>
                  <a:schemeClr val="bg1"/>
                </a:solidFill>
              </a:rPr>
              <a:t>下载、支持</a:t>
            </a:r>
            <a:r>
              <a:rPr kumimoji="1" lang="en-US" altLang="zh-CN" dirty="0">
                <a:solidFill>
                  <a:schemeClr val="bg1"/>
                </a:solidFill>
              </a:rPr>
              <a:t>import</a:t>
            </a:r>
            <a:r>
              <a:rPr kumimoji="1" lang="zh-CN" altLang="en-US" dirty="0">
                <a:solidFill>
                  <a:schemeClr val="bg1"/>
                </a:solidFill>
              </a:rPr>
              <a:t>、致力于做最好的</a:t>
            </a:r>
            <a:r>
              <a:rPr kumimoji="1" lang="en-US" altLang="zh-CN" dirty="0">
                <a:solidFill>
                  <a:schemeClr val="bg1"/>
                </a:solidFill>
              </a:rPr>
              <a:t>pptx</a:t>
            </a:r>
            <a:r>
              <a:rPr kumimoji="1" lang="zh-CN" altLang="en-US" dirty="0">
                <a:solidFill>
                  <a:schemeClr val="bg1"/>
                </a:solidFill>
              </a:rPr>
              <a:t>预览库</a:t>
            </a:r>
          </a:p>
        </p:txBody>
      </p:sp>
    </p:spTree>
    <p:extLst>
      <p:ext uri="{BB962C8B-B14F-4D97-AF65-F5344CB8AC3E}">
        <p14:creationId xmlns:p14="http://schemas.microsoft.com/office/powerpoint/2010/main" val="16085601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6F018A88-7F0E-B2A4-D5AE-478A18E45869}"/>
              </a:ext>
            </a:extLst>
          </p:cNvPr>
          <p:cNvSpPr txBox="1"/>
          <p:nvPr/>
        </p:nvSpPr>
        <p:spPr>
          <a:xfrm>
            <a:off x="185519" y="1509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组合测试</a:t>
            </a:r>
          </a:p>
        </p:txBody>
      </p:sp>
      <p:cxnSp>
        <p:nvCxnSpPr>
          <p:cNvPr id="5" name="直线连接符 4">
            <a:extLst>
              <a:ext uri="{FF2B5EF4-FFF2-40B4-BE49-F238E27FC236}">
                <a16:creationId xmlns:a16="http://schemas.microsoft.com/office/drawing/2014/main" id="{CB6D20E9-5F5E-FEC6-86F7-94689C376B1A}"/>
              </a:ext>
            </a:extLst>
          </p:cNvPr>
          <p:cNvCxnSpPr>
            <a:cxnSpLocks/>
          </p:cNvCxnSpPr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543E006C-E79E-B5AC-EA0D-0982BE87772E}"/>
              </a:ext>
            </a:extLst>
          </p:cNvPr>
          <p:cNvGrpSpPr/>
          <p:nvPr/>
        </p:nvGrpSpPr>
        <p:grpSpPr>
          <a:xfrm>
            <a:off x="475488" y="1292352"/>
            <a:ext cx="2718816" cy="2136648"/>
            <a:chOff x="475488" y="1292352"/>
            <a:chExt cx="2718816" cy="2136648"/>
          </a:xfrm>
        </p:grpSpPr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23F54630-D1A0-8636-9B00-32ED584F4F96}"/>
                </a:ext>
              </a:extLst>
            </p:cNvPr>
            <p:cNvSpPr/>
            <p:nvPr/>
          </p:nvSpPr>
          <p:spPr>
            <a:xfrm>
              <a:off x="475488" y="2133600"/>
              <a:ext cx="2718816" cy="1295400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5" name="三角形 34">
              <a:extLst>
                <a:ext uri="{FF2B5EF4-FFF2-40B4-BE49-F238E27FC236}">
                  <a16:creationId xmlns:a16="http://schemas.microsoft.com/office/drawing/2014/main" id="{BAE89758-09CE-D31F-D7D8-48481E92E0D3}"/>
                </a:ext>
              </a:extLst>
            </p:cNvPr>
            <p:cNvSpPr/>
            <p:nvPr/>
          </p:nvSpPr>
          <p:spPr>
            <a:xfrm>
              <a:off x="475488" y="1292352"/>
              <a:ext cx="2718816" cy="841248"/>
            </a:xfrm>
            <a:prstGeom prst="triangl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85F95234-50AD-CB6C-4D44-7470136F83E5}"/>
                </a:ext>
              </a:extLst>
            </p:cNvPr>
            <p:cNvSpPr txBox="1"/>
            <p:nvPr/>
          </p:nvSpPr>
          <p:spPr>
            <a:xfrm>
              <a:off x="739517" y="2596634"/>
              <a:ext cx="232948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/>
                <a:t>我们三个是一个组合</a:t>
              </a:r>
            </a:p>
          </p:txBody>
        </p:sp>
      </p:grp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D84BC96B-8673-75D7-481E-16460C675576}"/>
              </a:ext>
            </a:extLst>
          </p:cNvPr>
          <p:cNvGrpSpPr/>
          <p:nvPr/>
        </p:nvGrpSpPr>
        <p:grpSpPr>
          <a:xfrm>
            <a:off x="3992880" y="1292352"/>
            <a:ext cx="7807234" cy="2136648"/>
            <a:chOff x="3992880" y="1292352"/>
            <a:chExt cx="6083808" cy="2136648"/>
          </a:xfrm>
        </p:grpSpPr>
        <p:grpSp>
          <p:nvGrpSpPr>
            <p:cNvPr id="38" name="组合 37">
              <a:extLst>
                <a:ext uri="{FF2B5EF4-FFF2-40B4-BE49-F238E27FC236}">
                  <a16:creationId xmlns:a16="http://schemas.microsoft.com/office/drawing/2014/main" id="{8D2BFB55-40D0-A79A-C585-0C5EAFB8E78D}"/>
                </a:ext>
              </a:extLst>
            </p:cNvPr>
            <p:cNvGrpSpPr/>
            <p:nvPr/>
          </p:nvGrpSpPr>
          <p:grpSpPr>
            <a:xfrm>
              <a:off x="3992880" y="1292352"/>
              <a:ext cx="2718816" cy="2136648"/>
              <a:chOff x="475488" y="1292352"/>
              <a:chExt cx="2718816" cy="2136648"/>
            </a:xfrm>
          </p:grpSpPr>
          <p:sp>
            <p:nvSpPr>
              <p:cNvPr id="39" name="矩形 38">
                <a:extLst>
                  <a:ext uri="{FF2B5EF4-FFF2-40B4-BE49-F238E27FC236}">
                    <a16:creationId xmlns:a16="http://schemas.microsoft.com/office/drawing/2014/main" id="{BBC21891-ABA9-A53B-00A4-3A079F52B3CB}"/>
                  </a:ext>
                </a:extLst>
              </p:cNvPr>
              <p:cNvSpPr/>
              <p:nvPr/>
            </p:nvSpPr>
            <p:spPr>
              <a:xfrm>
                <a:off x="475488" y="2133600"/>
                <a:ext cx="2718816" cy="129540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40" name="三角形 39">
                <a:extLst>
                  <a:ext uri="{FF2B5EF4-FFF2-40B4-BE49-F238E27FC236}">
                    <a16:creationId xmlns:a16="http://schemas.microsoft.com/office/drawing/2014/main" id="{FB16A549-1FE0-F91D-802B-54E7D11D50D3}"/>
                  </a:ext>
                </a:extLst>
              </p:cNvPr>
              <p:cNvSpPr/>
              <p:nvPr/>
            </p:nvSpPr>
            <p:spPr>
              <a:xfrm>
                <a:off x="475488" y="1292352"/>
                <a:ext cx="2718816" cy="841248"/>
              </a:xfrm>
              <a:prstGeom prst="triangle">
                <a:avLst/>
              </a:prstGeom>
              <a:solidFill>
                <a:schemeClr val="accent2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41" name="文本框 40">
                <a:extLst>
                  <a:ext uri="{FF2B5EF4-FFF2-40B4-BE49-F238E27FC236}">
                    <a16:creationId xmlns:a16="http://schemas.microsoft.com/office/drawing/2014/main" id="{9AB117FE-A449-99A9-6D5E-953DC7D610E7}"/>
                  </a:ext>
                </a:extLst>
              </p:cNvPr>
              <p:cNvSpPr txBox="1"/>
              <p:nvPr/>
            </p:nvSpPr>
            <p:spPr>
              <a:xfrm>
                <a:off x="739517" y="2596634"/>
                <a:ext cx="232948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zh-CN" altLang="en-US" dirty="0"/>
                  <a:t>我们三个是一个组合</a:t>
                </a:r>
              </a:p>
            </p:txBody>
          </p:sp>
        </p:grpSp>
        <p:grpSp>
          <p:nvGrpSpPr>
            <p:cNvPr id="42" name="组合 41">
              <a:extLst>
                <a:ext uri="{FF2B5EF4-FFF2-40B4-BE49-F238E27FC236}">
                  <a16:creationId xmlns:a16="http://schemas.microsoft.com/office/drawing/2014/main" id="{9C0B5AAF-1917-A9F1-69DA-0F5206312036}"/>
                </a:ext>
              </a:extLst>
            </p:cNvPr>
            <p:cNvGrpSpPr/>
            <p:nvPr/>
          </p:nvGrpSpPr>
          <p:grpSpPr>
            <a:xfrm>
              <a:off x="7357872" y="1292352"/>
              <a:ext cx="2718816" cy="2136648"/>
              <a:chOff x="475488" y="1292352"/>
              <a:chExt cx="2718816" cy="2136648"/>
            </a:xfrm>
          </p:grpSpPr>
          <p:sp>
            <p:nvSpPr>
              <p:cNvPr id="43" name="矩形 42">
                <a:extLst>
                  <a:ext uri="{FF2B5EF4-FFF2-40B4-BE49-F238E27FC236}">
                    <a16:creationId xmlns:a16="http://schemas.microsoft.com/office/drawing/2014/main" id="{CB0345C8-1770-E372-A2DB-5FA8450771C5}"/>
                  </a:ext>
                </a:extLst>
              </p:cNvPr>
              <p:cNvSpPr/>
              <p:nvPr/>
            </p:nvSpPr>
            <p:spPr>
              <a:xfrm>
                <a:off x="475488" y="2133600"/>
                <a:ext cx="2718816" cy="129540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44" name="三角形 43">
                <a:extLst>
                  <a:ext uri="{FF2B5EF4-FFF2-40B4-BE49-F238E27FC236}">
                    <a16:creationId xmlns:a16="http://schemas.microsoft.com/office/drawing/2014/main" id="{37734CCA-1A2D-3624-4EEA-E7AA766C8859}"/>
                  </a:ext>
                </a:extLst>
              </p:cNvPr>
              <p:cNvSpPr/>
              <p:nvPr/>
            </p:nvSpPr>
            <p:spPr>
              <a:xfrm>
                <a:off x="475488" y="1292352"/>
                <a:ext cx="2718816" cy="841248"/>
              </a:xfrm>
              <a:prstGeom prst="triangle">
                <a:avLst/>
              </a:prstGeom>
              <a:solidFill>
                <a:schemeClr val="accent2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45" name="文本框 44">
                <a:extLst>
                  <a:ext uri="{FF2B5EF4-FFF2-40B4-BE49-F238E27FC236}">
                    <a16:creationId xmlns:a16="http://schemas.microsoft.com/office/drawing/2014/main" id="{712698DC-CB57-8E10-0AC5-DBA43499B71D}"/>
                  </a:ext>
                </a:extLst>
              </p:cNvPr>
              <p:cNvSpPr txBox="1"/>
              <p:nvPr/>
            </p:nvSpPr>
            <p:spPr>
              <a:xfrm>
                <a:off x="739517" y="2596634"/>
                <a:ext cx="232948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zh-CN" altLang="en-US" dirty="0"/>
                  <a:t>我们三个是一个组合</a:t>
                </a:r>
              </a:p>
            </p:txBody>
          </p:sp>
        </p:grpSp>
        <p:sp>
          <p:nvSpPr>
            <p:cNvPr id="46" name="矩形 45">
              <a:extLst>
                <a:ext uri="{FF2B5EF4-FFF2-40B4-BE49-F238E27FC236}">
                  <a16:creationId xmlns:a16="http://schemas.microsoft.com/office/drawing/2014/main" id="{100183E2-904F-D5E3-708E-F6E79F8C806C}"/>
                </a:ext>
              </a:extLst>
            </p:cNvPr>
            <p:cNvSpPr/>
            <p:nvPr/>
          </p:nvSpPr>
          <p:spPr>
            <a:xfrm>
              <a:off x="3992880" y="3060192"/>
              <a:ext cx="6083808" cy="368808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dirty="0"/>
                <a:t>我们是组合中的组合</a:t>
              </a:r>
            </a:p>
          </p:txBody>
        </p:sp>
      </p:grp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385D46F1-96E0-870B-4A3B-B2317ABBD56D}"/>
              </a:ext>
            </a:extLst>
          </p:cNvPr>
          <p:cNvGrpSpPr/>
          <p:nvPr/>
        </p:nvGrpSpPr>
        <p:grpSpPr>
          <a:xfrm>
            <a:off x="544851" y="4066032"/>
            <a:ext cx="2718816" cy="2136648"/>
            <a:chOff x="475488" y="1292352"/>
            <a:chExt cx="2718816" cy="2136648"/>
          </a:xfrm>
          <a:solidFill>
            <a:schemeClr val="accent4"/>
          </a:solidFill>
        </p:grpSpPr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0DD696C9-28DE-A82E-AD32-9DE38B9D62B4}"/>
                </a:ext>
              </a:extLst>
            </p:cNvPr>
            <p:cNvSpPr/>
            <p:nvPr/>
          </p:nvSpPr>
          <p:spPr>
            <a:xfrm>
              <a:off x="475488" y="2133600"/>
              <a:ext cx="2718816" cy="1295400"/>
            </a:xfrm>
            <a:prstGeom prst="rect">
              <a:avLst/>
            </a:prstGeom>
            <a:grpFill/>
            <a:ln w="25400">
              <a:solidFill>
                <a:schemeClr val="accent1">
                  <a:shade val="1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0" name="三角形 49">
              <a:extLst>
                <a:ext uri="{FF2B5EF4-FFF2-40B4-BE49-F238E27FC236}">
                  <a16:creationId xmlns:a16="http://schemas.microsoft.com/office/drawing/2014/main" id="{20A08769-6ECC-66A2-FEBB-E48FD362226C}"/>
                </a:ext>
              </a:extLst>
            </p:cNvPr>
            <p:cNvSpPr/>
            <p:nvPr/>
          </p:nvSpPr>
          <p:spPr>
            <a:xfrm>
              <a:off x="475488" y="1292352"/>
              <a:ext cx="2718816" cy="841248"/>
            </a:xfrm>
            <a:prstGeom prst="triangle">
              <a:avLst/>
            </a:prstGeom>
            <a:grpFill/>
            <a:ln w="25400">
              <a:solidFill>
                <a:schemeClr val="accent1">
                  <a:shade val="1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1" name="文本框 50">
              <a:extLst>
                <a:ext uri="{FF2B5EF4-FFF2-40B4-BE49-F238E27FC236}">
                  <a16:creationId xmlns:a16="http://schemas.microsoft.com/office/drawing/2014/main" id="{7DBC14CB-103F-6A20-8F10-47ED4960A0E5}"/>
                </a:ext>
              </a:extLst>
            </p:cNvPr>
            <p:cNvSpPr txBox="1"/>
            <p:nvPr/>
          </p:nvSpPr>
          <p:spPr>
            <a:xfrm>
              <a:off x="607567" y="2607302"/>
              <a:ext cx="2492990" cy="369332"/>
            </a:xfrm>
            <a:prstGeom prst="rect">
              <a:avLst/>
            </a:prstGeom>
            <a:grpFill/>
            <a:ln w="25400">
              <a:solidFill>
                <a:schemeClr val="accent1">
                  <a:shade val="15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/>
                <a:t>统一修改了组合的颜色</a:t>
              </a:r>
            </a:p>
          </p:txBody>
        </p:sp>
      </p:grpSp>
      <p:grpSp>
        <p:nvGrpSpPr>
          <p:cNvPr id="52" name="组合 51">
            <a:extLst>
              <a:ext uri="{FF2B5EF4-FFF2-40B4-BE49-F238E27FC236}">
                <a16:creationId xmlns:a16="http://schemas.microsoft.com/office/drawing/2014/main" id="{5372B985-B8B6-50F8-EE7E-9A1C756FD284}"/>
              </a:ext>
            </a:extLst>
          </p:cNvPr>
          <p:cNvGrpSpPr/>
          <p:nvPr/>
        </p:nvGrpSpPr>
        <p:grpSpPr>
          <a:xfrm>
            <a:off x="4108704" y="3892034"/>
            <a:ext cx="7807234" cy="2136648"/>
            <a:chOff x="3992880" y="1292352"/>
            <a:chExt cx="6083808" cy="2136648"/>
          </a:xfrm>
          <a:solidFill>
            <a:schemeClr val="accent2">
              <a:lumMod val="75000"/>
            </a:schemeClr>
          </a:solidFill>
        </p:grpSpPr>
        <p:grpSp>
          <p:nvGrpSpPr>
            <p:cNvPr id="53" name="组合 52">
              <a:extLst>
                <a:ext uri="{FF2B5EF4-FFF2-40B4-BE49-F238E27FC236}">
                  <a16:creationId xmlns:a16="http://schemas.microsoft.com/office/drawing/2014/main" id="{DB162357-227F-A4C1-35FD-A78B04A55371}"/>
                </a:ext>
              </a:extLst>
            </p:cNvPr>
            <p:cNvGrpSpPr/>
            <p:nvPr/>
          </p:nvGrpSpPr>
          <p:grpSpPr>
            <a:xfrm>
              <a:off x="3992880" y="1292352"/>
              <a:ext cx="2718816" cy="2136648"/>
              <a:chOff x="475488" y="1292352"/>
              <a:chExt cx="2718816" cy="2136648"/>
            </a:xfrm>
            <a:grpFill/>
          </p:grpSpPr>
          <p:sp>
            <p:nvSpPr>
              <p:cNvPr id="59" name="矩形 58">
                <a:extLst>
                  <a:ext uri="{FF2B5EF4-FFF2-40B4-BE49-F238E27FC236}">
                    <a16:creationId xmlns:a16="http://schemas.microsoft.com/office/drawing/2014/main" id="{E896DB33-63E6-A7BE-8057-437FE20BB0A5}"/>
                  </a:ext>
                </a:extLst>
              </p:cNvPr>
              <p:cNvSpPr/>
              <p:nvPr/>
            </p:nvSpPr>
            <p:spPr>
              <a:xfrm>
                <a:off x="475488" y="2133600"/>
                <a:ext cx="2718816" cy="1295400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60" name="三角形 59">
                <a:extLst>
                  <a:ext uri="{FF2B5EF4-FFF2-40B4-BE49-F238E27FC236}">
                    <a16:creationId xmlns:a16="http://schemas.microsoft.com/office/drawing/2014/main" id="{88A6EA2F-1279-C5DF-DE5B-921316DDC74E}"/>
                  </a:ext>
                </a:extLst>
              </p:cNvPr>
              <p:cNvSpPr/>
              <p:nvPr/>
            </p:nvSpPr>
            <p:spPr>
              <a:xfrm>
                <a:off x="475488" y="1292352"/>
                <a:ext cx="2718816" cy="841248"/>
              </a:xfrm>
              <a:prstGeom prst="triangle">
                <a:avLst/>
              </a:prstGeom>
              <a:grp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61" name="文本框 60">
                <a:extLst>
                  <a:ext uri="{FF2B5EF4-FFF2-40B4-BE49-F238E27FC236}">
                    <a16:creationId xmlns:a16="http://schemas.microsoft.com/office/drawing/2014/main" id="{4BA4CFDC-0E9A-0AF9-4E83-1CED887BE779}"/>
                  </a:ext>
                </a:extLst>
              </p:cNvPr>
              <p:cNvSpPr txBox="1"/>
              <p:nvPr/>
            </p:nvSpPr>
            <p:spPr>
              <a:xfrm>
                <a:off x="739517" y="2596634"/>
                <a:ext cx="2329484" cy="369332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r>
                  <a:rPr kumimoji="1" lang="zh-CN" altLang="en-US" dirty="0">
                    <a:solidFill>
                      <a:schemeClr val="bg1"/>
                    </a:solidFill>
                  </a:rPr>
                  <a:t>我们三个是一个组合</a:t>
                </a:r>
              </a:p>
            </p:txBody>
          </p:sp>
        </p:grpSp>
        <p:grpSp>
          <p:nvGrpSpPr>
            <p:cNvPr id="54" name="组合 53">
              <a:extLst>
                <a:ext uri="{FF2B5EF4-FFF2-40B4-BE49-F238E27FC236}">
                  <a16:creationId xmlns:a16="http://schemas.microsoft.com/office/drawing/2014/main" id="{7335110A-86B7-E091-BCAE-5FA023204426}"/>
                </a:ext>
              </a:extLst>
            </p:cNvPr>
            <p:cNvGrpSpPr/>
            <p:nvPr/>
          </p:nvGrpSpPr>
          <p:grpSpPr>
            <a:xfrm>
              <a:off x="7357872" y="1292352"/>
              <a:ext cx="2718816" cy="2136648"/>
              <a:chOff x="475488" y="1292352"/>
              <a:chExt cx="2718816" cy="2136648"/>
            </a:xfrm>
            <a:grpFill/>
          </p:grpSpPr>
          <p:sp>
            <p:nvSpPr>
              <p:cNvPr id="56" name="矩形 55">
                <a:extLst>
                  <a:ext uri="{FF2B5EF4-FFF2-40B4-BE49-F238E27FC236}">
                    <a16:creationId xmlns:a16="http://schemas.microsoft.com/office/drawing/2014/main" id="{4709CD48-A377-F20F-1DC7-12974D393929}"/>
                  </a:ext>
                </a:extLst>
              </p:cNvPr>
              <p:cNvSpPr/>
              <p:nvPr/>
            </p:nvSpPr>
            <p:spPr>
              <a:xfrm>
                <a:off x="475488" y="2133600"/>
                <a:ext cx="2718816" cy="1295400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7" name="三角形 56">
                <a:extLst>
                  <a:ext uri="{FF2B5EF4-FFF2-40B4-BE49-F238E27FC236}">
                    <a16:creationId xmlns:a16="http://schemas.microsoft.com/office/drawing/2014/main" id="{A6917D87-5E73-FB5C-8A9F-3CE95A83D1AD}"/>
                  </a:ext>
                </a:extLst>
              </p:cNvPr>
              <p:cNvSpPr/>
              <p:nvPr/>
            </p:nvSpPr>
            <p:spPr>
              <a:xfrm>
                <a:off x="475488" y="1292352"/>
                <a:ext cx="2718816" cy="841248"/>
              </a:xfrm>
              <a:prstGeom prst="triangle">
                <a:avLst/>
              </a:prstGeom>
              <a:grp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8" name="文本框 57">
                <a:extLst>
                  <a:ext uri="{FF2B5EF4-FFF2-40B4-BE49-F238E27FC236}">
                    <a16:creationId xmlns:a16="http://schemas.microsoft.com/office/drawing/2014/main" id="{F55BED09-39FC-C05D-B14C-52A4F81390D5}"/>
                  </a:ext>
                </a:extLst>
              </p:cNvPr>
              <p:cNvSpPr txBox="1"/>
              <p:nvPr/>
            </p:nvSpPr>
            <p:spPr>
              <a:xfrm>
                <a:off x="739517" y="2596634"/>
                <a:ext cx="2329484" cy="369332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r>
                  <a:rPr kumimoji="1" lang="zh-CN" altLang="en-US" dirty="0">
                    <a:solidFill>
                      <a:schemeClr val="bg1"/>
                    </a:solidFill>
                  </a:rPr>
                  <a:t>我们三个是一个组合</a:t>
                </a:r>
              </a:p>
            </p:txBody>
          </p:sp>
        </p:grpSp>
        <p:sp>
          <p:nvSpPr>
            <p:cNvPr id="55" name="矩形 54">
              <a:extLst>
                <a:ext uri="{FF2B5EF4-FFF2-40B4-BE49-F238E27FC236}">
                  <a16:creationId xmlns:a16="http://schemas.microsoft.com/office/drawing/2014/main" id="{D08A0B45-82F9-0605-8696-F72CD1E3D366}"/>
                </a:ext>
              </a:extLst>
            </p:cNvPr>
            <p:cNvSpPr/>
            <p:nvPr/>
          </p:nvSpPr>
          <p:spPr>
            <a:xfrm>
              <a:off x="3992880" y="3060192"/>
              <a:ext cx="6083808" cy="368808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dirty="0">
                  <a:solidFill>
                    <a:schemeClr val="bg1"/>
                  </a:solidFill>
                </a:rPr>
                <a:t>统一进行颜色修改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894035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0920919-8324-38BB-B7CA-95E0C8A6DD2A}"/>
              </a:ext>
            </a:extLst>
          </p:cNvPr>
          <p:cNvSpPr txBox="1"/>
          <p:nvPr/>
        </p:nvSpPr>
        <p:spPr>
          <a:xfrm>
            <a:off x="185519" y="150921"/>
            <a:ext cx="1653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Smart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Art</a:t>
            </a:r>
            <a:r>
              <a:rPr kumimoji="1" lang="zh-CN" altLang="en-US" b="1" dirty="0"/>
              <a:t>测试</a:t>
            </a:r>
          </a:p>
        </p:txBody>
      </p:sp>
      <p:cxnSp>
        <p:nvCxnSpPr>
          <p:cNvPr id="5" name="直线连接符 4">
            <a:extLst>
              <a:ext uri="{FF2B5EF4-FFF2-40B4-BE49-F238E27FC236}">
                <a16:creationId xmlns:a16="http://schemas.microsoft.com/office/drawing/2014/main" id="{2AF04BC6-A267-47CD-8FA3-A4779B55EDB3}"/>
              </a:ext>
            </a:extLst>
          </p:cNvPr>
          <p:cNvCxnSpPr>
            <a:cxnSpLocks/>
          </p:cNvCxnSpPr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图示 5">
            <a:extLst>
              <a:ext uri="{FF2B5EF4-FFF2-40B4-BE49-F238E27FC236}">
                <a16:creationId xmlns:a16="http://schemas.microsoft.com/office/drawing/2014/main" id="{B6432C8B-30F4-86AF-6244-AC0E127A4E7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68512230"/>
              </p:ext>
            </p:extLst>
          </p:nvPr>
        </p:nvGraphicFramePr>
        <p:xfrm>
          <a:off x="549016" y="1363135"/>
          <a:ext cx="4645283" cy="47984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图示 6">
            <a:extLst>
              <a:ext uri="{FF2B5EF4-FFF2-40B4-BE49-F238E27FC236}">
                <a16:creationId xmlns:a16="http://schemas.microsoft.com/office/drawing/2014/main" id="{DDF342D8-D5B1-B177-F751-EE3E1B118E8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21456481"/>
              </p:ext>
            </p:extLst>
          </p:nvPr>
        </p:nvGraphicFramePr>
        <p:xfrm>
          <a:off x="5045836" y="1363135"/>
          <a:ext cx="7146164" cy="50503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4566469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7FD9580-C11F-4B68-6181-44803E808F4C}"/>
              </a:ext>
            </a:extLst>
          </p:cNvPr>
          <p:cNvSpPr txBox="1"/>
          <p:nvPr/>
        </p:nvSpPr>
        <p:spPr>
          <a:xfrm>
            <a:off x="185519" y="1509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媒体测试</a:t>
            </a:r>
          </a:p>
        </p:txBody>
      </p:sp>
      <p:cxnSp>
        <p:nvCxnSpPr>
          <p:cNvPr id="5" name="直线连接符 4">
            <a:extLst>
              <a:ext uri="{FF2B5EF4-FFF2-40B4-BE49-F238E27FC236}">
                <a16:creationId xmlns:a16="http://schemas.microsoft.com/office/drawing/2014/main" id="{BC3B2967-A78C-5137-377F-3B7A83B02551}"/>
              </a:ext>
            </a:extLst>
          </p:cNvPr>
          <p:cNvCxnSpPr>
            <a:cxnSpLocks/>
          </p:cNvCxnSpPr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flower.mp4">
            <a:hlinkClick r:id="" action="ppaction://media"/>
            <a:extLst>
              <a:ext uri="{FF2B5EF4-FFF2-40B4-BE49-F238E27FC236}">
                <a16:creationId xmlns:a16="http://schemas.microsoft.com/office/drawing/2014/main" id="{8F4F9F85-B49C-81B1-2419-B718FA8CDAA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1543050"/>
            <a:ext cx="9448800" cy="5314950"/>
          </a:xfrm>
          <a:prstGeom prst="rect">
            <a:avLst/>
          </a:prstGeom>
        </p:spPr>
      </p:pic>
      <p:pic>
        <p:nvPicPr>
          <p:cNvPr id="7" name="橘子香水.mp3">
            <a:hlinkClick r:id="" action="ppaction://media"/>
            <a:extLst>
              <a:ext uri="{FF2B5EF4-FFF2-40B4-BE49-F238E27FC236}">
                <a16:creationId xmlns:a16="http://schemas.microsoft.com/office/drawing/2014/main" id="{EC5DE0F4-B35B-41D4-106D-EB555F857C31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513391" y="4930913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96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5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1692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5FD7BF37-EEE9-F830-46DB-F39637539F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8732684"/>
              </p:ext>
            </p:extLst>
          </p:nvPr>
        </p:nvGraphicFramePr>
        <p:xfrm>
          <a:off x="377371" y="1451429"/>
          <a:ext cx="11509832" cy="5050971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{93296810-A885-4BE3-A3E7-6D5BEEA58F35}</a:tableStyleId>
              </a:tblPr>
              <a:tblGrid>
                <a:gridCol w="1438729">
                  <a:extLst>
                    <a:ext uri="{9D8B030D-6E8A-4147-A177-3AD203B41FA5}">
                      <a16:colId xmlns:a16="http://schemas.microsoft.com/office/drawing/2014/main" val="3059053444"/>
                    </a:ext>
                  </a:extLst>
                </a:gridCol>
                <a:gridCol w="1438729">
                  <a:extLst>
                    <a:ext uri="{9D8B030D-6E8A-4147-A177-3AD203B41FA5}">
                      <a16:colId xmlns:a16="http://schemas.microsoft.com/office/drawing/2014/main" val="2602337730"/>
                    </a:ext>
                  </a:extLst>
                </a:gridCol>
                <a:gridCol w="1438729">
                  <a:extLst>
                    <a:ext uri="{9D8B030D-6E8A-4147-A177-3AD203B41FA5}">
                      <a16:colId xmlns:a16="http://schemas.microsoft.com/office/drawing/2014/main" val="860392995"/>
                    </a:ext>
                  </a:extLst>
                </a:gridCol>
                <a:gridCol w="1438729">
                  <a:extLst>
                    <a:ext uri="{9D8B030D-6E8A-4147-A177-3AD203B41FA5}">
                      <a16:colId xmlns:a16="http://schemas.microsoft.com/office/drawing/2014/main" val="3578841120"/>
                    </a:ext>
                  </a:extLst>
                </a:gridCol>
                <a:gridCol w="1438729">
                  <a:extLst>
                    <a:ext uri="{9D8B030D-6E8A-4147-A177-3AD203B41FA5}">
                      <a16:colId xmlns:a16="http://schemas.microsoft.com/office/drawing/2014/main" val="962684669"/>
                    </a:ext>
                  </a:extLst>
                </a:gridCol>
                <a:gridCol w="1438729">
                  <a:extLst>
                    <a:ext uri="{9D8B030D-6E8A-4147-A177-3AD203B41FA5}">
                      <a16:colId xmlns:a16="http://schemas.microsoft.com/office/drawing/2014/main" val="3763673946"/>
                    </a:ext>
                  </a:extLst>
                </a:gridCol>
                <a:gridCol w="1438729">
                  <a:extLst>
                    <a:ext uri="{9D8B030D-6E8A-4147-A177-3AD203B41FA5}">
                      <a16:colId xmlns:a16="http://schemas.microsoft.com/office/drawing/2014/main" val="632605054"/>
                    </a:ext>
                  </a:extLst>
                </a:gridCol>
                <a:gridCol w="1438729">
                  <a:extLst>
                    <a:ext uri="{9D8B030D-6E8A-4147-A177-3AD203B41FA5}">
                      <a16:colId xmlns:a16="http://schemas.microsoft.com/office/drawing/2014/main" val="1225881636"/>
                    </a:ext>
                  </a:extLst>
                </a:gridCol>
              </a:tblGrid>
              <a:tr h="561219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序号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姓名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年龄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性别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职业</a:t>
                      </a:r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备注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981467"/>
                  </a:ext>
                </a:extLst>
              </a:tr>
              <a:tr h="56121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/>
                        <a:t>张三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18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/>
                        <a:t>男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r"/>
                      <a:r>
                        <a:rPr lang="zh-CN" altLang="en-US" dirty="0"/>
                        <a:t>合并单元格的备注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4722969"/>
                  </a:ext>
                </a:extLst>
              </a:tr>
              <a:tr h="56121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/>
                        <a:t>李四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19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男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r"/>
                      <a:r>
                        <a:rPr lang="zh-CN" altLang="en-US" dirty="0"/>
                        <a:t>没啥备注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1340657"/>
                  </a:ext>
                </a:extLst>
              </a:tr>
              <a:tr h="56121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/>
                        <a:t>王五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20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男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0357006"/>
                  </a:ext>
                </a:extLst>
              </a:tr>
              <a:tr h="56121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/>
                        <a:t>刘二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21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/>
                        <a:t>男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8845075"/>
                  </a:ext>
                </a:extLst>
              </a:tr>
              <a:tr h="56121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/>
                        <a:t>赵七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22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/>
                        <a:t>女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9643642"/>
                  </a:ext>
                </a:extLst>
              </a:tr>
              <a:tr h="56121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/>
                        <a:t>张八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23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/>
                        <a:t>男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3804298"/>
                  </a:ext>
                </a:extLst>
              </a:tr>
              <a:tr h="56121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/>
                        <a:t>马云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24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/>
                        <a:t>男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8880248"/>
                  </a:ext>
                </a:extLst>
              </a:tr>
              <a:tr h="561219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汇总行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0249526"/>
                  </a:ext>
                </a:extLst>
              </a:tr>
            </a:tbl>
          </a:graphicData>
        </a:graphic>
      </p:graphicFrame>
      <p:sp>
        <p:nvSpPr>
          <p:cNvPr id="2" name="文本框 1">
            <a:extLst>
              <a:ext uri="{FF2B5EF4-FFF2-40B4-BE49-F238E27FC236}">
                <a16:creationId xmlns:a16="http://schemas.microsoft.com/office/drawing/2014/main" id="{CB44D9BF-7F3E-191D-BB13-636F4E5DBAA1}"/>
              </a:ext>
            </a:extLst>
          </p:cNvPr>
          <p:cNvSpPr txBox="1"/>
          <p:nvPr/>
        </p:nvSpPr>
        <p:spPr>
          <a:xfrm>
            <a:off x="185519" y="1509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表格测试</a:t>
            </a:r>
          </a:p>
        </p:txBody>
      </p:sp>
      <p:cxnSp>
        <p:nvCxnSpPr>
          <p:cNvPr id="3" name="直线连接符 2">
            <a:extLst>
              <a:ext uri="{FF2B5EF4-FFF2-40B4-BE49-F238E27FC236}">
                <a16:creationId xmlns:a16="http://schemas.microsoft.com/office/drawing/2014/main" id="{F1714C17-2C9E-3BFF-72A4-BB9BE866977C}"/>
              </a:ext>
            </a:extLst>
          </p:cNvPr>
          <p:cNvCxnSpPr>
            <a:cxnSpLocks/>
          </p:cNvCxnSpPr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67136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7F02780C-C5BF-34C9-12B7-D550AFFBAC3A}"/>
              </a:ext>
            </a:extLst>
          </p:cNvPr>
          <p:cNvSpPr/>
          <p:nvPr/>
        </p:nvSpPr>
        <p:spPr>
          <a:xfrm>
            <a:off x="292100" y="774700"/>
            <a:ext cx="1079500" cy="736600"/>
          </a:xfrm>
          <a:prstGeom prst="rect">
            <a:avLst/>
          </a:prstGeom>
          <a:ln w="63500">
            <a:prstDash val="lgDashDot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</p:txBody>
      </p:sp>
      <p:sp>
        <p:nvSpPr>
          <p:cNvPr id="5" name="圆角矩形 4">
            <a:extLst>
              <a:ext uri="{FF2B5EF4-FFF2-40B4-BE49-F238E27FC236}">
                <a16:creationId xmlns:a16="http://schemas.microsoft.com/office/drawing/2014/main" id="{2F92339C-E3FE-665D-3359-7876EF33BAD3}"/>
              </a:ext>
            </a:extLst>
          </p:cNvPr>
          <p:cNvSpPr/>
          <p:nvPr/>
        </p:nvSpPr>
        <p:spPr>
          <a:xfrm>
            <a:off x="1651000" y="762000"/>
            <a:ext cx="1219200" cy="8382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63500"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</p:txBody>
      </p:sp>
      <p:sp>
        <p:nvSpPr>
          <p:cNvPr id="6" name="剪去单角的矩形 5">
            <a:extLst>
              <a:ext uri="{FF2B5EF4-FFF2-40B4-BE49-F238E27FC236}">
                <a16:creationId xmlns:a16="http://schemas.microsoft.com/office/drawing/2014/main" id="{D995796B-26E8-0E09-113F-859EB51B2846}"/>
              </a:ext>
            </a:extLst>
          </p:cNvPr>
          <p:cNvSpPr/>
          <p:nvPr/>
        </p:nvSpPr>
        <p:spPr>
          <a:xfrm>
            <a:off x="3327400" y="774700"/>
            <a:ext cx="1155700" cy="850900"/>
          </a:xfrm>
          <a:prstGeom prst="snip1Rect">
            <a:avLst>
              <a:gd name="adj" fmla="val 37563"/>
            </a:avLst>
          </a:prstGeom>
          <a:solidFill>
            <a:srgbClr val="CC655B"/>
          </a:solidFill>
          <a:ln w="63500"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  <a:p>
            <a:pPr algn="ctr"/>
            <a:endParaRPr kumimoji="1" lang="zh-CN" altLang="en-US" dirty="0"/>
          </a:p>
        </p:txBody>
      </p:sp>
      <p:sp>
        <p:nvSpPr>
          <p:cNvPr id="7" name="剪去同侧角的矩形 6">
            <a:extLst>
              <a:ext uri="{FF2B5EF4-FFF2-40B4-BE49-F238E27FC236}">
                <a16:creationId xmlns:a16="http://schemas.microsoft.com/office/drawing/2014/main" id="{4853286B-8E27-68B6-2028-1F88590F36C5}"/>
              </a:ext>
            </a:extLst>
          </p:cNvPr>
          <p:cNvSpPr/>
          <p:nvPr/>
        </p:nvSpPr>
        <p:spPr>
          <a:xfrm>
            <a:off x="4914900" y="762000"/>
            <a:ext cx="1270000" cy="838200"/>
          </a:xfrm>
          <a:prstGeom prst="snip2SameRect">
            <a:avLst>
              <a:gd name="adj1" fmla="val 36364"/>
              <a:gd name="adj2" fmla="val 27273"/>
            </a:avLst>
          </a:prstGeom>
          <a:solidFill>
            <a:schemeClr val="accent1">
              <a:alpha val="63000"/>
            </a:schemeClr>
          </a:solidFill>
          <a:ln w="63500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</p:txBody>
      </p:sp>
      <p:sp>
        <p:nvSpPr>
          <p:cNvPr id="8" name="剪去对角的矩形 7">
            <a:extLst>
              <a:ext uri="{FF2B5EF4-FFF2-40B4-BE49-F238E27FC236}">
                <a16:creationId xmlns:a16="http://schemas.microsoft.com/office/drawing/2014/main" id="{8CEB3972-C9A8-2B33-F233-40183724457D}"/>
              </a:ext>
            </a:extLst>
          </p:cNvPr>
          <p:cNvSpPr/>
          <p:nvPr/>
        </p:nvSpPr>
        <p:spPr>
          <a:xfrm>
            <a:off x="6654800" y="774700"/>
            <a:ext cx="1333500" cy="850900"/>
          </a:xfrm>
          <a:prstGeom prst="snip2DiagRect">
            <a:avLst>
              <a:gd name="adj1" fmla="val 17910"/>
              <a:gd name="adj2" fmla="val 34578"/>
            </a:avLst>
          </a:prstGeom>
          <a:ln w="63500">
            <a:prstDash val="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</p:txBody>
      </p:sp>
      <p:sp>
        <p:nvSpPr>
          <p:cNvPr id="9" name="一个圆顶角并剪去另一个顶角的矩形 8">
            <a:extLst>
              <a:ext uri="{FF2B5EF4-FFF2-40B4-BE49-F238E27FC236}">
                <a16:creationId xmlns:a16="http://schemas.microsoft.com/office/drawing/2014/main" id="{46552FA2-09AD-1255-1680-ECC9FDAFB98E}"/>
              </a:ext>
            </a:extLst>
          </p:cNvPr>
          <p:cNvSpPr/>
          <p:nvPr/>
        </p:nvSpPr>
        <p:spPr>
          <a:xfrm>
            <a:off x="8432800" y="762000"/>
            <a:ext cx="1181100" cy="838200"/>
          </a:xfrm>
          <a:prstGeom prst="snipRoundRect">
            <a:avLst>
              <a:gd name="adj1" fmla="val 50000"/>
              <a:gd name="adj2" fmla="val 34849"/>
            </a:avLst>
          </a:prstGeom>
          <a:pattFill prst="pct5">
            <a:fgClr>
              <a:schemeClr val="accent1"/>
            </a:fgClr>
            <a:bgClr>
              <a:schemeClr val="bg1"/>
            </a:bgClr>
          </a:pattFill>
          <a:ln w="63500">
            <a:solidFill>
              <a:schemeClr val="accent1">
                <a:shade val="15000"/>
              </a:schemeClr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单圆角矩形 9">
            <a:extLst>
              <a:ext uri="{FF2B5EF4-FFF2-40B4-BE49-F238E27FC236}">
                <a16:creationId xmlns:a16="http://schemas.microsoft.com/office/drawing/2014/main" id="{C380C0CD-7AD4-021F-64CE-2E852262E0BC}"/>
              </a:ext>
            </a:extLst>
          </p:cNvPr>
          <p:cNvSpPr/>
          <p:nvPr/>
        </p:nvSpPr>
        <p:spPr>
          <a:xfrm>
            <a:off x="10121900" y="774700"/>
            <a:ext cx="990600" cy="825500"/>
          </a:xfrm>
          <a:prstGeom prst="round1Rect">
            <a:avLst>
              <a:gd name="adj" fmla="val 50000"/>
            </a:avLst>
          </a:prstGeom>
          <a:ln w="63500">
            <a:prstDash val="lg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</p:txBody>
      </p:sp>
      <p:sp>
        <p:nvSpPr>
          <p:cNvPr id="11" name="同侧圆角矩形 10">
            <a:extLst>
              <a:ext uri="{FF2B5EF4-FFF2-40B4-BE49-F238E27FC236}">
                <a16:creationId xmlns:a16="http://schemas.microsoft.com/office/drawing/2014/main" id="{45920CF5-D7E8-73C5-0A70-E07D45208D62}"/>
              </a:ext>
            </a:extLst>
          </p:cNvPr>
          <p:cNvSpPr/>
          <p:nvPr/>
        </p:nvSpPr>
        <p:spPr>
          <a:xfrm>
            <a:off x="292100" y="2070105"/>
            <a:ext cx="1079500" cy="927100"/>
          </a:xfrm>
          <a:prstGeom prst="round2SameRect">
            <a:avLst>
              <a:gd name="adj1" fmla="val 50000"/>
              <a:gd name="adj2" fmla="val 0"/>
            </a:avLst>
          </a:prstGeom>
          <a:ln w="63500">
            <a:prstDash val="lgDashDot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</p:txBody>
      </p:sp>
      <p:sp>
        <p:nvSpPr>
          <p:cNvPr id="12" name="对角圆角矩形 11">
            <a:extLst>
              <a:ext uri="{FF2B5EF4-FFF2-40B4-BE49-F238E27FC236}">
                <a16:creationId xmlns:a16="http://schemas.microsoft.com/office/drawing/2014/main" id="{244330DC-68BA-0961-2218-048DA5442F14}"/>
              </a:ext>
            </a:extLst>
          </p:cNvPr>
          <p:cNvSpPr/>
          <p:nvPr/>
        </p:nvSpPr>
        <p:spPr>
          <a:xfrm>
            <a:off x="1841500" y="2042395"/>
            <a:ext cx="1847850" cy="1016000"/>
          </a:xfrm>
          <a:prstGeom prst="round2DiagRect">
            <a:avLst>
              <a:gd name="adj1" fmla="val 50000"/>
              <a:gd name="adj2" fmla="val 8750"/>
            </a:avLst>
          </a:prstGeom>
          <a:pattFill prst="solidDmnd">
            <a:fgClr>
              <a:srgbClr val="FFFF00"/>
            </a:fgClr>
            <a:bgClr>
              <a:schemeClr val="accent2">
                <a:lumMod val="60000"/>
                <a:lumOff val="40000"/>
              </a:schemeClr>
            </a:bgClr>
          </a:pattFill>
          <a:ln w="127000" cap="rnd">
            <a:prstDash val="lgDashDotDot"/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</a:rPr>
              <a:t>文字内容测试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0527CF6-3A51-925C-34A7-CB880ECCAE03}"/>
              </a:ext>
            </a:extLst>
          </p:cNvPr>
          <p:cNvSpPr txBox="1"/>
          <p:nvPr/>
        </p:nvSpPr>
        <p:spPr>
          <a:xfrm>
            <a:off x="185519" y="1509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形状测试</a:t>
            </a:r>
          </a:p>
        </p:txBody>
      </p:sp>
      <p:sp>
        <p:nvSpPr>
          <p:cNvPr id="2" name="椭圆 1">
            <a:extLst>
              <a:ext uri="{FF2B5EF4-FFF2-40B4-BE49-F238E27FC236}">
                <a16:creationId xmlns:a16="http://schemas.microsoft.com/office/drawing/2014/main" id="{D0D6C726-CD3C-C083-1793-305F88A51BBD}"/>
              </a:ext>
            </a:extLst>
          </p:cNvPr>
          <p:cNvSpPr/>
          <p:nvPr/>
        </p:nvSpPr>
        <p:spPr>
          <a:xfrm>
            <a:off x="4765183" y="1973120"/>
            <a:ext cx="1419717" cy="1224745"/>
          </a:xfrm>
          <a:prstGeom prst="ellipse">
            <a:avLst/>
          </a:prstGeom>
          <a:solidFill>
            <a:schemeClr val="accent1">
              <a:alpha val="36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</p:txBody>
      </p:sp>
      <p:sp>
        <p:nvSpPr>
          <p:cNvPr id="15" name="任意形状 14">
            <a:extLst>
              <a:ext uri="{FF2B5EF4-FFF2-40B4-BE49-F238E27FC236}">
                <a16:creationId xmlns:a16="http://schemas.microsoft.com/office/drawing/2014/main" id="{3F523924-359A-45E5-6FAC-732AD776964E}"/>
              </a:ext>
            </a:extLst>
          </p:cNvPr>
          <p:cNvSpPr/>
          <p:nvPr/>
        </p:nvSpPr>
        <p:spPr>
          <a:xfrm>
            <a:off x="434289" y="3751069"/>
            <a:ext cx="1106883" cy="832908"/>
          </a:xfrm>
          <a:custGeom>
            <a:avLst/>
            <a:gdLst>
              <a:gd name="connsiteX0" fmla="*/ 246565 w 1106883"/>
              <a:gd name="connsiteY0" fmla="*/ 3521 h 832908"/>
              <a:gd name="connsiteX1" fmla="*/ 1106536 w 1106883"/>
              <a:gd name="connsiteY1" fmla="*/ 438949 h 832908"/>
              <a:gd name="connsiteX2" fmla="*/ 137708 w 1106883"/>
              <a:gd name="connsiteY2" fmla="*/ 830835 h 832908"/>
              <a:gd name="connsiteX3" fmla="*/ 17965 w 1106883"/>
              <a:gd name="connsiteY3" fmla="*/ 264778 h 832908"/>
              <a:gd name="connsiteX4" fmla="*/ 246565 w 1106883"/>
              <a:gd name="connsiteY4" fmla="*/ 3521 h 832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06883" h="832908">
                <a:moveTo>
                  <a:pt x="246565" y="3521"/>
                </a:moveTo>
                <a:cubicBezTo>
                  <a:pt x="427993" y="32549"/>
                  <a:pt x="1124679" y="301063"/>
                  <a:pt x="1106536" y="438949"/>
                </a:cubicBezTo>
                <a:cubicBezTo>
                  <a:pt x="1088393" y="576835"/>
                  <a:pt x="319136" y="859863"/>
                  <a:pt x="137708" y="830835"/>
                </a:cubicBezTo>
                <a:cubicBezTo>
                  <a:pt x="-43720" y="801807"/>
                  <a:pt x="-178" y="399035"/>
                  <a:pt x="17965" y="264778"/>
                </a:cubicBezTo>
                <a:cubicBezTo>
                  <a:pt x="36108" y="130521"/>
                  <a:pt x="65137" y="-25507"/>
                  <a:pt x="246565" y="3521"/>
                </a:cubicBezTo>
                <a:close/>
              </a:path>
            </a:pathLst>
          </a:cu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任意形状 15">
            <a:extLst>
              <a:ext uri="{FF2B5EF4-FFF2-40B4-BE49-F238E27FC236}">
                <a16:creationId xmlns:a16="http://schemas.microsoft.com/office/drawing/2014/main" id="{E05AB382-B804-FF1B-B4F9-14A8A85243A9}"/>
              </a:ext>
            </a:extLst>
          </p:cNvPr>
          <p:cNvSpPr/>
          <p:nvPr/>
        </p:nvSpPr>
        <p:spPr>
          <a:xfrm>
            <a:off x="2116372" y="3572215"/>
            <a:ext cx="842962" cy="1200150"/>
          </a:xfrm>
          <a:custGeom>
            <a:avLst/>
            <a:gdLst>
              <a:gd name="connsiteX0" fmla="*/ 0 w 842962"/>
              <a:gd name="connsiteY0" fmla="*/ 0 h 1200150"/>
              <a:gd name="connsiteX1" fmla="*/ 842962 w 842962"/>
              <a:gd name="connsiteY1" fmla="*/ 28575 h 1200150"/>
              <a:gd name="connsiteX2" fmla="*/ 842962 w 842962"/>
              <a:gd name="connsiteY2" fmla="*/ 885825 h 1200150"/>
              <a:gd name="connsiteX3" fmla="*/ 71437 w 842962"/>
              <a:gd name="connsiteY3" fmla="*/ 1200150 h 1200150"/>
              <a:gd name="connsiteX4" fmla="*/ 28575 w 842962"/>
              <a:gd name="connsiteY4" fmla="*/ 771525 h 1200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42962" h="1200150">
                <a:moveTo>
                  <a:pt x="0" y="0"/>
                </a:moveTo>
                <a:lnTo>
                  <a:pt x="842962" y="28575"/>
                </a:lnTo>
                <a:lnTo>
                  <a:pt x="842962" y="885825"/>
                </a:lnTo>
                <a:lnTo>
                  <a:pt x="71437" y="1200150"/>
                </a:lnTo>
                <a:lnTo>
                  <a:pt x="28575" y="771525"/>
                </a:lnTo>
              </a:path>
            </a:pathLst>
          </a:custGeom>
          <a:solidFill>
            <a:schemeClr val="accent5"/>
          </a:solidFill>
          <a:ln w="127000">
            <a:prstDash val="lgDashDot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饼形 17">
            <a:extLst>
              <a:ext uri="{FF2B5EF4-FFF2-40B4-BE49-F238E27FC236}">
                <a16:creationId xmlns:a16="http://schemas.microsoft.com/office/drawing/2014/main" id="{3F8BC0AC-E48F-3E0C-4B47-7E8424D7C620}"/>
              </a:ext>
            </a:extLst>
          </p:cNvPr>
          <p:cNvSpPr/>
          <p:nvPr/>
        </p:nvSpPr>
        <p:spPr>
          <a:xfrm>
            <a:off x="6750339" y="1964810"/>
            <a:ext cx="1670916" cy="1219200"/>
          </a:xfrm>
          <a:prstGeom prst="pie">
            <a:avLst>
              <a:gd name="adj1" fmla="val 1442868"/>
              <a:gd name="adj2" fmla="val 18776329"/>
            </a:avLst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</p:txBody>
      </p:sp>
      <p:sp>
        <p:nvSpPr>
          <p:cNvPr id="19" name="正五边形 18">
            <a:extLst>
              <a:ext uri="{FF2B5EF4-FFF2-40B4-BE49-F238E27FC236}">
                <a16:creationId xmlns:a16="http://schemas.microsoft.com/office/drawing/2014/main" id="{A232A552-0AF0-EB0E-F9C5-788E2ECB19B4}"/>
              </a:ext>
            </a:extLst>
          </p:cNvPr>
          <p:cNvSpPr/>
          <p:nvPr/>
        </p:nvSpPr>
        <p:spPr>
          <a:xfrm>
            <a:off x="3798641" y="3567448"/>
            <a:ext cx="1676400" cy="1016529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六边形 19">
            <a:extLst>
              <a:ext uri="{FF2B5EF4-FFF2-40B4-BE49-F238E27FC236}">
                <a16:creationId xmlns:a16="http://schemas.microsoft.com/office/drawing/2014/main" id="{6E6D1EBE-2A3D-0894-F493-E2BFB6A74BA6}"/>
              </a:ext>
            </a:extLst>
          </p:cNvPr>
          <p:cNvSpPr/>
          <p:nvPr/>
        </p:nvSpPr>
        <p:spPr>
          <a:xfrm>
            <a:off x="6225793" y="3583782"/>
            <a:ext cx="1422400" cy="1124032"/>
          </a:xfrm>
          <a:prstGeom prst="hexagon">
            <a:avLst>
              <a:gd name="adj" fmla="val 48419"/>
              <a:gd name="vf" fmla="val 115470"/>
            </a:avLst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七边形 20">
            <a:extLst>
              <a:ext uri="{FF2B5EF4-FFF2-40B4-BE49-F238E27FC236}">
                <a16:creationId xmlns:a16="http://schemas.microsoft.com/office/drawing/2014/main" id="{06FFC684-CF56-E4BC-7978-4CEE5254C23E}"/>
              </a:ext>
            </a:extLst>
          </p:cNvPr>
          <p:cNvSpPr/>
          <p:nvPr/>
        </p:nvSpPr>
        <p:spPr>
          <a:xfrm>
            <a:off x="8954075" y="1981198"/>
            <a:ext cx="1256723" cy="1105827"/>
          </a:xfrm>
          <a:prstGeom prst="hep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</p:txBody>
      </p:sp>
      <p:sp>
        <p:nvSpPr>
          <p:cNvPr id="22" name="八边形 21">
            <a:extLst>
              <a:ext uri="{FF2B5EF4-FFF2-40B4-BE49-F238E27FC236}">
                <a16:creationId xmlns:a16="http://schemas.microsoft.com/office/drawing/2014/main" id="{B6D6D622-2C1E-E26C-3A5D-98B437D51374}"/>
              </a:ext>
            </a:extLst>
          </p:cNvPr>
          <p:cNvSpPr/>
          <p:nvPr/>
        </p:nvSpPr>
        <p:spPr>
          <a:xfrm>
            <a:off x="10617200" y="1977159"/>
            <a:ext cx="1282700" cy="1165286"/>
          </a:xfrm>
          <a:prstGeom prst="octagon">
            <a:avLst>
              <a:gd name="adj" fmla="val 18589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</p:txBody>
      </p:sp>
      <p:sp>
        <p:nvSpPr>
          <p:cNvPr id="23" name="弦形 22">
            <a:extLst>
              <a:ext uri="{FF2B5EF4-FFF2-40B4-BE49-F238E27FC236}">
                <a16:creationId xmlns:a16="http://schemas.microsoft.com/office/drawing/2014/main" id="{2632F72A-96FE-CB6B-3B2B-1BE0FB813F83}"/>
              </a:ext>
            </a:extLst>
          </p:cNvPr>
          <p:cNvSpPr/>
          <p:nvPr/>
        </p:nvSpPr>
        <p:spPr>
          <a:xfrm>
            <a:off x="8311365" y="3516516"/>
            <a:ext cx="1620981" cy="1184661"/>
          </a:xfrm>
          <a:prstGeom prst="chord">
            <a:avLst>
              <a:gd name="adj1" fmla="val 4034290"/>
              <a:gd name="adj2" fmla="val 20474016"/>
            </a:avLst>
          </a:prstGeom>
          <a:solidFill>
            <a:schemeClr val="accent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泪珠形 23">
            <a:extLst>
              <a:ext uri="{FF2B5EF4-FFF2-40B4-BE49-F238E27FC236}">
                <a16:creationId xmlns:a16="http://schemas.microsoft.com/office/drawing/2014/main" id="{3EA75415-2969-9398-5052-9FE87D1E5314}"/>
              </a:ext>
            </a:extLst>
          </p:cNvPr>
          <p:cNvSpPr/>
          <p:nvPr/>
        </p:nvSpPr>
        <p:spPr>
          <a:xfrm>
            <a:off x="7585797" y="5278582"/>
            <a:ext cx="1255966" cy="1278310"/>
          </a:xfrm>
          <a:prstGeom prst="teardrop">
            <a:avLst>
              <a:gd name="adj" fmla="val 141918"/>
            </a:avLst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</p:txBody>
      </p:sp>
      <p:sp>
        <p:nvSpPr>
          <p:cNvPr id="25" name="十边形 24">
            <a:extLst>
              <a:ext uri="{FF2B5EF4-FFF2-40B4-BE49-F238E27FC236}">
                <a16:creationId xmlns:a16="http://schemas.microsoft.com/office/drawing/2014/main" id="{FCFC5BA1-D5DA-2DF4-95C8-9C7BAA79980F}"/>
              </a:ext>
            </a:extLst>
          </p:cNvPr>
          <p:cNvSpPr/>
          <p:nvPr/>
        </p:nvSpPr>
        <p:spPr>
          <a:xfrm>
            <a:off x="434289" y="5278582"/>
            <a:ext cx="1606333" cy="1288473"/>
          </a:xfrm>
          <a:prstGeom prst="dec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</p:txBody>
      </p:sp>
      <p:sp>
        <p:nvSpPr>
          <p:cNvPr id="26" name="十二边形 25">
            <a:extLst>
              <a:ext uri="{FF2B5EF4-FFF2-40B4-BE49-F238E27FC236}">
                <a16:creationId xmlns:a16="http://schemas.microsoft.com/office/drawing/2014/main" id="{60AAF01F-81B0-A191-D837-61DDD384621C}"/>
              </a:ext>
            </a:extLst>
          </p:cNvPr>
          <p:cNvSpPr/>
          <p:nvPr/>
        </p:nvSpPr>
        <p:spPr>
          <a:xfrm>
            <a:off x="2460371" y="5065553"/>
            <a:ext cx="1878445" cy="1606021"/>
          </a:xfrm>
          <a:prstGeom prst="dodecagon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</p:txBody>
      </p:sp>
      <p:sp>
        <p:nvSpPr>
          <p:cNvPr id="27" name="框架 26">
            <a:extLst>
              <a:ext uri="{FF2B5EF4-FFF2-40B4-BE49-F238E27FC236}">
                <a16:creationId xmlns:a16="http://schemas.microsoft.com/office/drawing/2014/main" id="{1C471907-02F2-3D23-6932-51BB9A3622F9}"/>
              </a:ext>
            </a:extLst>
          </p:cNvPr>
          <p:cNvSpPr/>
          <p:nvPr/>
        </p:nvSpPr>
        <p:spPr>
          <a:xfrm>
            <a:off x="4825219" y="5084293"/>
            <a:ext cx="2092817" cy="1501502"/>
          </a:xfrm>
          <a:prstGeom prst="frame">
            <a:avLst>
              <a:gd name="adj1" fmla="val 30954"/>
            </a:avLst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cxnSp>
        <p:nvCxnSpPr>
          <p:cNvPr id="30" name="直线连接符 29">
            <a:extLst>
              <a:ext uri="{FF2B5EF4-FFF2-40B4-BE49-F238E27FC236}">
                <a16:creationId xmlns:a16="http://schemas.microsoft.com/office/drawing/2014/main" id="{AE72E2C9-6CD3-2987-699B-5C1767C309B0}"/>
              </a:ext>
            </a:extLst>
          </p:cNvPr>
          <p:cNvCxnSpPr>
            <a:cxnSpLocks/>
          </p:cNvCxnSpPr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线连接符 31">
            <a:extLst>
              <a:ext uri="{FF2B5EF4-FFF2-40B4-BE49-F238E27FC236}">
                <a16:creationId xmlns:a16="http://schemas.microsoft.com/office/drawing/2014/main" id="{22C3354E-98B7-C197-81C9-7BC5C96C9210}"/>
              </a:ext>
            </a:extLst>
          </p:cNvPr>
          <p:cNvCxnSpPr>
            <a:cxnSpLocks/>
          </p:cNvCxnSpPr>
          <p:nvPr/>
        </p:nvCxnSpPr>
        <p:spPr>
          <a:xfrm>
            <a:off x="27710" y="1788652"/>
            <a:ext cx="12067309" cy="0"/>
          </a:xfrm>
          <a:prstGeom prst="line">
            <a:avLst/>
          </a:prstGeom>
          <a:ln w="12700">
            <a:solidFill>
              <a:schemeClr val="tx1"/>
            </a:solidFill>
            <a:prstDash val="dash"/>
            <a:headEnd type="triangl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线连接符 34">
            <a:extLst>
              <a:ext uri="{FF2B5EF4-FFF2-40B4-BE49-F238E27FC236}">
                <a16:creationId xmlns:a16="http://schemas.microsoft.com/office/drawing/2014/main" id="{395E0C6E-4446-6BB6-4F93-C909CBF0A9E6}"/>
              </a:ext>
            </a:extLst>
          </p:cNvPr>
          <p:cNvCxnSpPr>
            <a:cxnSpLocks/>
          </p:cNvCxnSpPr>
          <p:nvPr/>
        </p:nvCxnSpPr>
        <p:spPr>
          <a:xfrm>
            <a:off x="124691" y="3371388"/>
            <a:ext cx="11970328" cy="0"/>
          </a:xfrm>
          <a:prstGeom prst="line">
            <a:avLst/>
          </a:prstGeom>
          <a:ln w="12700">
            <a:solidFill>
              <a:schemeClr val="tx1"/>
            </a:solidFill>
            <a:prstDash val="dash"/>
            <a:headEnd type="triangle" w="lg" len="lg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线连接符 35">
            <a:extLst>
              <a:ext uri="{FF2B5EF4-FFF2-40B4-BE49-F238E27FC236}">
                <a16:creationId xmlns:a16="http://schemas.microsoft.com/office/drawing/2014/main" id="{2B8AE51C-C621-575B-E946-FFFD0215D3CE}"/>
              </a:ext>
            </a:extLst>
          </p:cNvPr>
          <p:cNvCxnSpPr>
            <a:cxnSpLocks/>
          </p:cNvCxnSpPr>
          <p:nvPr/>
        </p:nvCxnSpPr>
        <p:spPr>
          <a:xfrm>
            <a:off x="54260" y="4939840"/>
            <a:ext cx="12067309" cy="0"/>
          </a:xfrm>
          <a:prstGeom prst="line">
            <a:avLst/>
          </a:prstGeom>
          <a:ln w="12700">
            <a:solidFill>
              <a:schemeClr val="tx1"/>
            </a:solidFill>
            <a:prstDash val="dash"/>
            <a:headEnd type="diamond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平行四边形 37">
            <a:extLst>
              <a:ext uri="{FF2B5EF4-FFF2-40B4-BE49-F238E27FC236}">
                <a16:creationId xmlns:a16="http://schemas.microsoft.com/office/drawing/2014/main" id="{902311F7-480A-4195-97CD-0B5D76E60F83}"/>
              </a:ext>
            </a:extLst>
          </p:cNvPr>
          <p:cNvSpPr/>
          <p:nvPr/>
        </p:nvSpPr>
        <p:spPr>
          <a:xfrm>
            <a:off x="10210799" y="4184077"/>
            <a:ext cx="703854" cy="399900"/>
          </a:xfrm>
          <a:prstGeom prst="parallelogram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9" name="梯形 38">
            <a:extLst>
              <a:ext uri="{FF2B5EF4-FFF2-40B4-BE49-F238E27FC236}">
                <a16:creationId xmlns:a16="http://schemas.microsoft.com/office/drawing/2014/main" id="{93E426B8-9751-6498-1718-C35F4C44A448}"/>
              </a:ext>
            </a:extLst>
          </p:cNvPr>
          <p:cNvSpPr/>
          <p:nvPr/>
        </p:nvSpPr>
        <p:spPr>
          <a:xfrm>
            <a:off x="11319164" y="3538864"/>
            <a:ext cx="775855" cy="1130896"/>
          </a:xfrm>
          <a:prstGeom prst="trapezoid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0" name="三角形 39">
            <a:extLst>
              <a:ext uri="{FF2B5EF4-FFF2-40B4-BE49-F238E27FC236}">
                <a16:creationId xmlns:a16="http://schemas.microsoft.com/office/drawing/2014/main" id="{CF567624-53E9-2AC1-0FC0-DEC3E565069D}"/>
              </a:ext>
            </a:extLst>
          </p:cNvPr>
          <p:cNvSpPr/>
          <p:nvPr/>
        </p:nvSpPr>
        <p:spPr>
          <a:xfrm>
            <a:off x="10210798" y="3665770"/>
            <a:ext cx="839024" cy="324888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任意形状 2">
            <a:extLst>
              <a:ext uri="{FF2B5EF4-FFF2-40B4-BE49-F238E27FC236}">
                <a16:creationId xmlns:a16="http://schemas.microsoft.com/office/drawing/2014/main" id="{D9106963-15DA-7C00-3A92-B42E5CD1E05A}"/>
              </a:ext>
            </a:extLst>
          </p:cNvPr>
          <p:cNvSpPr/>
          <p:nvPr/>
        </p:nvSpPr>
        <p:spPr>
          <a:xfrm>
            <a:off x="9405257" y="5127171"/>
            <a:ext cx="1077686" cy="1447800"/>
          </a:xfrm>
          <a:custGeom>
            <a:avLst/>
            <a:gdLst>
              <a:gd name="connsiteX0" fmla="*/ 326572 w 1077686"/>
              <a:gd name="connsiteY0" fmla="*/ 217715 h 1447800"/>
              <a:gd name="connsiteX1" fmla="*/ 0 w 1077686"/>
              <a:gd name="connsiteY1" fmla="*/ 1099458 h 1447800"/>
              <a:gd name="connsiteX2" fmla="*/ 402772 w 1077686"/>
              <a:gd name="connsiteY2" fmla="*/ 1393372 h 1447800"/>
              <a:gd name="connsiteX3" fmla="*/ 849086 w 1077686"/>
              <a:gd name="connsiteY3" fmla="*/ 1001486 h 1447800"/>
              <a:gd name="connsiteX4" fmla="*/ 805543 w 1077686"/>
              <a:gd name="connsiteY4" fmla="*/ 489858 h 1447800"/>
              <a:gd name="connsiteX5" fmla="*/ 718457 w 1077686"/>
              <a:gd name="connsiteY5" fmla="*/ 620486 h 1447800"/>
              <a:gd name="connsiteX6" fmla="*/ 478972 w 1077686"/>
              <a:gd name="connsiteY6" fmla="*/ 968829 h 1447800"/>
              <a:gd name="connsiteX7" fmla="*/ 642257 w 1077686"/>
              <a:gd name="connsiteY7" fmla="*/ 1055915 h 1447800"/>
              <a:gd name="connsiteX8" fmla="*/ 609600 w 1077686"/>
              <a:gd name="connsiteY8" fmla="*/ 1447800 h 1447800"/>
              <a:gd name="connsiteX9" fmla="*/ 10886 w 1077686"/>
              <a:gd name="connsiteY9" fmla="*/ 391886 h 1447800"/>
              <a:gd name="connsiteX10" fmla="*/ 1077686 w 1077686"/>
              <a:gd name="connsiteY10" fmla="*/ 0 h 1447800"/>
              <a:gd name="connsiteX11" fmla="*/ 979714 w 1077686"/>
              <a:gd name="connsiteY11" fmla="*/ 261258 h 144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077686" h="1447800">
                <a:moveTo>
                  <a:pt x="326572" y="217715"/>
                </a:moveTo>
                <a:lnTo>
                  <a:pt x="0" y="1099458"/>
                </a:lnTo>
                <a:lnTo>
                  <a:pt x="402772" y="1393372"/>
                </a:lnTo>
                <a:lnTo>
                  <a:pt x="849086" y="1001486"/>
                </a:lnTo>
                <a:lnTo>
                  <a:pt x="805543" y="489858"/>
                </a:lnTo>
                <a:lnTo>
                  <a:pt x="718457" y="620486"/>
                </a:lnTo>
                <a:lnTo>
                  <a:pt x="478972" y="968829"/>
                </a:lnTo>
                <a:lnTo>
                  <a:pt x="642257" y="1055915"/>
                </a:lnTo>
                <a:lnTo>
                  <a:pt x="609600" y="1447800"/>
                </a:lnTo>
                <a:lnTo>
                  <a:pt x="10886" y="391886"/>
                </a:lnTo>
                <a:lnTo>
                  <a:pt x="1077686" y="0"/>
                </a:lnTo>
                <a:lnTo>
                  <a:pt x="979714" y="261258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任意形状 13">
            <a:extLst>
              <a:ext uri="{FF2B5EF4-FFF2-40B4-BE49-F238E27FC236}">
                <a16:creationId xmlns:a16="http://schemas.microsoft.com/office/drawing/2014/main" id="{767785F8-432A-3F37-B16B-DA3EC1862C8F}"/>
              </a:ext>
            </a:extLst>
          </p:cNvPr>
          <p:cNvSpPr/>
          <p:nvPr/>
        </p:nvSpPr>
        <p:spPr>
          <a:xfrm>
            <a:off x="10504224" y="5214257"/>
            <a:ext cx="1490938" cy="1567543"/>
          </a:xfrm>
          <a:custGeom>
            <a:avLst/>
            <a:gdLst>
              <a:gd name="connsiteX0" fmla="*/ 425033 w 1490938"/>
              <a:gd name="connsiteY0" fmla="*/ 0 h 1567543"/>
              <a:gd name="connsiteX1" fmla="*/ 512119 w 1490938"/>
              <a:gd name="connsiteY1" fmla="*/ 21772 h 1567543"/>
              <a:gd name="connsiteX2" fmla="*/ 762490 w 1490938"/>
              <a:gd name="connsiteY2" fmla="*/ 152400 h 1567543"/>
              <a:gd name="connsiteX3" fmla="*/ 893119 w 1490938"/>
              <a:gd name="connsiteY3" fmla="*/ 283029 h 1567543"/>
              <a:gd name="connsiteX4" fmla="*/ 1187033 w 1490938"/>
              <a:gd name="connsiteY4" fmla="*/ 664029 h 1567543"/>
              <a:gd name="connsiteX5" fmla="*/ 1295890 w 1490938"/>
              <a:gd name="connsiteY5" fmla="*/ 849086 h 1567543"/>
              <a:gd name="connsiteX6" fmla="*/ 1404747 w 1490938"/>
              <a:gd name="connsiteY6" fmla="*/ 1132114 h 1567543"/>
              <a:gd name="connsiteX7" fmla="*/ 1415633 w 1490938"/>
              <a:gd name="connsiteY7" fmla="*/ 1208314 h 1567543"/>
              <a:gd name="connsiteX8" fmla="*/ 1426519 w 1490938"/>
              <a:gd name="connsiteY8" fmla="*/ 1273629 h 1567543"/>
              <a:gd name="connsiteX9" fmla="*/ 1415633 w 1490938"/>
              <a:gd name="connsiteY9" fmla="*/ 1317172 h 1567543"/>
              <a:gd name="connsiteX10" fmla="*/ 1382976 w 1490938"/>
              <a:gd name="connsiteY10" fmla="*/ 1382486 h 1567543"/>
              <a:gd name="connsiteX11" fmla="*/ 1295890 w 1490938"/>
              <a:gd name="connsiteY11" fmla="*/ 1436914 h 1567543"/>
              <a:gd name="connsiteX12" fmla="*/ 1230576 w 1490938"/>
              <a:gd name="connsiteY12" fmla="*/ 1458686 h 1567543"/>
              <a:gd name="connsiteX13" fmla="*/ 1154376 w 1490938"/>
              <a:gd name="connsiteY13" fmla="*/ 1480457 h 1567543"/>
              <a:gd name="connsiteX14" fmla="*/ 1067290 w 1490938"/>
              <a:gd name="connsiteY14" fmla="*/ 1491343 h 1567543"/>
              <a:gd name="connsiteX15" fmla="*/ 784262 w 1490938"/>
              <a:gd name="connsiteY15" fmla="*/ 1458686 h 1567543"/>
              <a:gd name="connsiteX16" fmla="*/ 686290 w 1490938"/>
              <a:gd name="connsiteY16" fmla="*/ 1393372 h 1567543"/>
              <a:gd name="connsiteX17" fmla="*/ 523005 w 1490938"/>
              <a:gd name="connsiteY17" fmla="*/ 1197429 h 1567543"/>
              <a:gd name="connsiteX18" fmla="*/ 457690 w 1490938"/>
              <a:gd name="connsiteY18" fmla="*/ 1055914 h 1567543"/>
              <a:gd name="connsiteX19" fmla="*/ 414147 w 1490938"/>
              <a:gd name="connsiteY19" fmla="*/ 925286 h 1567543"/>
              <a:gd name="connsiteX20" fmla="*/ 414147 w 1490938"/>
              <a:gd name="connsiteY20" fmla="*/ 751114 h 1567543"/>
              <a:gd name="connsiteX21" fmla="*/ 588319 w 1490938"/>
              <a:gd name="connsiteY21" fmla="*/ 620486 h 1567543"/>
              <a:gd name="connsiteX22" fmla="*/ 740719 w 1490938"/>
              <a:gd name="connsiteY22" fmla="*/ 587829 h 1567543"/>
              <a:gd name="connsiteX23" fmla="*/ 1078176 w 1490938"/>
              <a:gd name="connsiteY23" fmla="*/ 555172 h 1567543"/>
              <a:gd name="connsiteX24" fmla="*/ 1361205 w 1490938"/>
              <a:gd name="connsiteY24" fmla="*/ 598714 h 1567543"/>
              <a:gd name="connsiteX25" fmla="*/ 1448290 w 1490938"/>
              <a:gd name="connsiteY25" fmla="*/ 653143 h 1567543"/>
              <a:gd name="connsiteX26" fmla="*/ 1393862 w 1490938"/>
              <a:gd name="connsiteY26" fmla="*/ 925286 h 1567543"/>
              <a:gd name="connsiteX27" fmla="*/ 1241462 w 1490938"/>
              <a:gd name="connsiteY27" fmla="*/ 1023257 h 1567543"/>
              <a:gd name="connsiteX28" fmla="*/ 925776 w 1490938"/>
              <a:gd name="connsiteY28" fmla="*/ 1143000 h 1567543"/>
              <a:gd name="connsiteX29" fmla="*/ 816919 w 1490938"/>
              <a:gd name="connsiteY29" fmla="*/ 1153886 h 1567543"/>
              <a:gd name="connsiteX30" fmla="*/ 740719 w 1490938"/>
              <a:gd name="connsiteY30" fmla="*/ 1132114 h 1567543"/>
              <a:gd name="connsiteX31" fmla="*/ 686290 w 1490938"/>
              <a:gd name="connsiteY31" fmla="*/ 859972 h 1567543"/>
              <a:gd name="connsiteX32" fmla="*/ 751605 w 1490938"/>
              <a:gd name="connsiteY32" fmla="*/ 664029 h 1567543"/>
              <a:gd name="connsiteX33" fmla="*/ 860462 w 1490938"/>
              <a:gd name="connsiteY33" fmla="*/ 489857 h 1567543"/>
              <a:gd name="connsiteX34" fmla="*/ 1132605 w 1490938"/>
              <a:gd name="connsiteY34" fmla="*/ 293914 h 1567543"/>
              <a:gd name="connsiteX35" fmla="*/ 1241462 w 1490938"/>
              <a:gd name="connsiteY35" fmla="*/ 272143 h 1567543"/>
              <a:gd name="connsiteX36" fmla="*/ 1372090 w 1490938"/>
              <a:gd name="connsiteY36" fmla="*/ 326572 h 1567543"/>
              <a:gd name="connsiteX37" fmla="*/ 1382976 w 1490938"/>
              <a:gd name="connsiteY37" fmla="*/ 391886 h 1567543"/>
              <a:gd name="connsiteX38" fmla="*/ 1361205 w 1490938"/>
              <a:gd name="connsiteY38" fmla="*/ 500743 h 1567543"/>
              <a:gd name="connsiteX39" fmla="*/ 1274119 w 1490938"/>
              <a:gd name="connsiteY39" fmla="*/ 642257 h 1567543"/>
              <a:gd name="connsiteX40" fmla="*/ 1012862 w 1490938"/>
              <a:gd name="connsiteY40" fmla="*/ 838200 h 1567543"/>
              <a:gd name="connsiteX41" fmla="*/ 871347 w 1490938"/>
              <a:gd name="connsiteY41" fmla="*/ 892629 h 1567543"/>
              <a:gd name="connsiteX42" fmla="*/ 762490 w 1490938"/>
              <a:gd name="connsiteY42" fmla="*/ 903514 h 1567543"/>
              <a:gd name="connsiteX43" fmla="*/ 675405 w 1490938"/>
              <a:gd name="connsiteY43" fmla="*/ 892629 h 1567543"/>
              <a:gd name="connsiteX44" fmla="*/ 620976 w 1490938"/>
              <a:gd name="connsiteY44" fmla="*/ 718457 h 1567543"/>
              <a:gd name="connsiteX45" fmla="*/ 631862 w 1490938"/>
              <a:gd name="connsiteY45" fmla="*/ 609600 h 1567543"/>
              <a:gd name="connsiteX46" fmla="*/ 686290 w 1490938"/>
              <a:gd name="connsiteY46" fmla="*/ 500743 h 1567543"/>
              <a:gd name="connsiteX47" fmla="*/ 784262 w 1490938"/>
              <a:gd name="connsiteY47" fmla="*/ 424543 h 1567543"/>
              <a:gd name="connsiteX48" fmla="*/ 1045519 w 1490938"/>
              <a:gd name="connsiteY48" fmla="*/ 381000 h 1567543"/>
              <a:gd name="connsiteX49" fmla="*/ 1154376 w 1490938"/>
              <a:gd name="connsiteY49" fmla="*/ 413657 h 1567543"/>
              <a:gd name="connsiteX50" fmla="*/ 1274119 w 1490938"/>
              <a:gd name="connsiteY50" fmla="*/ 653143 h 1567543"/>
              <a:gd name="connsiteX51" fmla="*/ 1263233 w 1490938"/>
              <a:gd name="connsiteY51" fmla="*/ 816429 h 1567543"/>
              <a:gd name="connsiteX52" fmla="*/ 1034633 w 1490938"/>
              <a:gd name="connsiteY52" fmla="*/ 1055914 h 1567543"/>
              <a:gd name="connsiteX53" fmla="*/ 893119 w 1490938"/>
              <a:gd name="connsiteY53" fmla="*/ 1110343 h 1567543"/>
              <a:gd name="connsiteX54" fmla="*/ 740719 w 1490938"/>
              <a:gd name="connsiteY54" fmla="*/ 1121229 h 1567543"/>
              <a:gd name="connsiteX55" fmla="*/ 588319 w 1490938"/>
              <a:gd name="connsiteY55" fmla="*/ 1088572 h 1567543"/>
              <a:gd name="connsiteX56" fmla="*/ 446805 w 1490938"/>
              <a:gd name="connsiteY56" fmla="*/ 805543 h 1567543"/>
              <a:gd name="connsiteX57" fmla="*/ 435919 w 1490938"/>
              <a:gd name="connsiteY57" fmla="*/ 620486 h 1567543"/>
              <a:gd name="connsiteX58" fmla="*/ 523005 w 1490938"/>
              <a:gd name="connsiteY58" fmla="*/ 337457 h 1567543"/>
              <a:gd name="connsiteX59" fmla="*/ 718947 w 1490938"/>
              <a:gd name="connsiteY59" fmla="*/ 239486 h 1567543"/>
              <a:gd name="connsiteX60" fmla="*/ 893119 w 1490938"/>
              <a:gd name="connsiteY60" fmla="*/ 283029 h 1567543"/>
              <a:gd name="connsiteX61" fmla="*/ 969319 w 1490938"/>
              <a:gd name="connsiteY61" fmla="*/ 555172 h 1567543"/>
              <a:gd name="connsiteX62" fmla="*/ 936662 w 1490938"/>
              <a:gd name="connsiteY62" fmla="*/ 740229 h 1567543"/>
              <a:gd name="connsiteX63" fmla="*/ 729833 w 1490938"/>
              <a:gd name="connsiteY63" fmla="*/ 1001486 h 1567543"/>
              <a:gd name="connsiteX64" fmla="*/ 588319 w 1490938"/>
              <a:gd name="connsiteY64" fmla="*/ 1077686 h 1567543"/>
              <a:gd name="connsiteX65" fmla="*/ 479462 w 1490938"/>
              <a:gd name="connsiteY65" fmla="*/ 1099457 h 1567543"/>
              <a:gd name="connsiteX66" fmla="*/ 403262 w 1490938"/>
              <a:gd name="connsiteY66" fmla="*/ 1077686 h 1567543"/>
              <a:gd name="connsiteX67" fmla="*/ 348833 w 1490938"/>
              <a:gd name="connsiteY67" fmla="*/ 903514 h 1567543"/>
              <a:gd name="connsiteX68" fmla="*/ 370605 w 1490938"/>
              <a:gd name="connsiteY68" fmla="*/ 783772 h 1567543"/>
              <a:gd name="connsiteX69" fmla="*/ 425033 w 1490938"/>
              <a:gd name="connsiteY69" fmla="*/ 685800 h 1567543"/>
              <a:gd name="connsiteX70" fmla="*/ 610090 w 1490938"/>
              <a:gd name="connsiteY70" fmla="*/ 587829 h 1567543"/>
              <a:gd name="connsiteX71" fmla="*/ 708062 w 1490938"/>
              <a:gd name="connsiteY71" fmla="*/ 576943 h 1567543"/>
              <a:gd name="connsiteX72" fmla="*/ 784262 w 1490938"/>
              <a:gd name="connsiteY72" fmla="*/ 587829 h 1567543"/>
              <a:gd name="connsiteX73" fmla="*/ 838690 w 1490938"/>
              <a:gd name="connsiteY73" fmla="*/ 707572 h 1567543"/>
              <a:gd name="connsiteX74" fmla="*/ 827805 w 1490938"/>
              <a:gd name="connsiteY74" fmla="*/ 783772 h 1567543"/>
              <a:gd name="connsiteX75" fmla="*/ 653633 w 1490938"/>
              <a:gd name="connsiteY75" fmla="*/ 957943 h 1567543"/>
              <a:gd name="connsiteX76" fmla="*/ 533890 w 1490938"/>
              <a:gd name="connsiteY76" fmla="*/ 1023257 h 1567543"/>
              <a:gd name="connsiteX77" fmla="*/ 337947 w 1490938"/>
              <a:gd name="connsiteY77" fmla="*/ 1055914 h 1567543"/>
              <a:gd name="connsiteX78" fmla="*/ 229090 w 1490938"/>
              <a:gd name="connsiteY78" fmla="*/ 1001486 h 1567543"/>
              <a:gd name="connsiteX79" fmla="*/ 218205 w 1490938"/>
              <a:gd name="connsiteY79" fmla="*/ 936172 h 1567543"/>
              <a:gd name="connsiteX80" fmla="*/ 261747 w 1490938"/>
              <a:gd name="connsiteY80" fmla="*/ 805543 h 1567543"/>
              <a:gd name="connsiteX81" fmla="*/ 337947 w 1490938"/>
              <a:gd name="connsiteY81" fmla="*/ 762000 h 1567543"/>
              <a:gd name="connsiteX82" fmla="*/ 435919 w 1490938"/>
              <a:gd name="connsiteY82" fmla="*/ 751114 h 1567543"/>
              <a:gd name="connsiteX83" fmla="*/ 533890 w 1490938"/>
              <a:gd name="connsiteY83" fmla="*/ 762000 h 1567543"/>
              <a:gd name="connsiteX84" fmla="*/ 653633 w 1490938"/>
              <a:gd name="connsiteY84" fmla="*/ 903514 h 1567543"/>
              <a:gd name="connsiteX85" fmla="*/ 599205 w 1490938"/>
              <a:gd name="connsiteY85" fmla="*/ 1077686 h 1567543"/>
              <a:gd name="connsiteX86" fmla="*/ 479462 w 1490938"/>
              <a:gd name="connsiteY86" fmla="*/ 1175657 h 1567543"/>
              <a:gd name="connsiteX87" fmla="*/ 337947 w 1490938"/>
              <a:gd name="connsiteY87" fmla="*/ 1230086 h 1567543"/>
              <a:gd name="connsiteX88" fmla="*/ 109347 w 1490938"/>
              <a:gd name="connsiteY88" fmla="*/ 1273629 h 1567543"/>
              <a:gd name="connsiteX89" fmla="*/ 44033 w 1490938"/>
              <a:gd name="connsiteY89" fmla="*/ 1262743 h 1567543"/>
              <a:gd name="connsiteX90" fmla="*/ 490 w 1490938"/>
              <a:gd name="connsiteY90" fmla="*/ 1240972 h 1567543"/>
              <a:gd name="connsiteX91" fmla="*/ 33147 w 1490938"/>
              <a:gd name="connsiteY91" fmla="*/ 1121229 h 1567543"/>
              <a:gd name="connsiteX92" fmla="*/ 120233 w 1490938"/>
              <a:gd name="connsiteY92" fmla="*/ 1066800 h 1567543"/>
              <a:gd name="connsiteX93" fmla="*/ 359719 w 1490938"/>
              <a:gd name="connsiteY93" fmla="*/ 1012372 h 1567543"/>
              <a:gd name="connsiteX94" fmla="*/ 523005 w 1490938"/>
              <a:gd name="connsiteY94" fmla="*/ 1066800 h 1567543"/>
              <a:gd name="connsiteX95" fmla="*/ 555662 w 1490938"/>
              <a:gd name="connsiteY95" fmla="*/ 1132114 h 1567543"/>
              <a:gd name="connsiteX96" fmla="*/ 523005 w 1490938"/>
              <a:gd name="connsiteY96" fmla="*/ 1295400 h 1567543"/>
              <a:gd name="connsiteX97" fmla="*/ 457690 w 1490938"/>
              <a:gd name="connsiteY97" fmla="*/ 1349829 h 1567543"/>
              <a:gd name="connsiteX98" fmla="*/ 414147 w 1490938"/>
              <a:gd name="connsiteY98" fmla="*/ 1393372 h 1567543"/>
              <a:gd name="connsiteX99" fmla="*/ 261747 w 1490938"/>
              <a:gd name="connsiteY99" fmla="*/ 1426029 h 1567543"/>
              <a:gd name="connsiteX100" fmla="*/ 196433 w 1490938"/>
              <a:gd name="connsiteY100" fmla="*/ 1436914 h 1567543"/>
              <a:gd name="connsiteX101" fmla="*/ 142005 w 1490938"/>
              <a:gd name="connsiteY101" fmla="*/ 1426029 h 1567543"/>
              <a:gd name="connsiteX102" fmla="*/ 120233 w 1490938"/>
              <a:gd name="connsiteY102" fmla="*/ 1371600 h 1567543"/>
              <a:gd name="connsiteX103" fmla="*/ 239976 w 1490938"/>
              <a:gd name="connsiteY103" fmla="*/ 1338943 h 1567543"/>
              <a:gd name="connsiteX104" fmla="*/ 414147 w 1490938"/>
              <a:gd name="connsiteY104" fmla="*/ 1349829 h 1567543"/>
              <a:gd name="connsiteX105" fmla="*/ 435919 w 1490938"/>
              <a:gd name="connsiteY105" fmla="*/ 1382486 h 1567543"/>
              <a:gd name="connsiteX106" fmla="*/ 414147 w 1490938"/>
              <a:gd name="connsiteY106" fmla="*/ 1469572 h 1567543"/>
              <a:gd name="connsiteX107" fmla="*/ 229090 w 1490938"/>
              <a:gd name="connsiteY107" fmla="*/ 1556657 h 1567543"/>
              <a:gd name="connsiteX108" fmla="*/ 196433 w 1490938"/>
              <a:gd name="connsiteY108" fmla="*/ 1567543 h 1567543"/>
              <a:gd name="connsiteX109" fmla="*/ 294405 w 1490938"/>
              <a:gd name="connsiteY109" fmla="*/ 1415143 h 1567543"/>
              <a:gd name="connsiteX110" fmla="*/ 566547 w 1490938"/>
              <a:gd name="connsiteY110" fmla="*/ 1240972 h 1567543"/>
              <a:gd name="connsiteX111" fmla="*/ 697176 w 1490938"/>
              <a:gd name="connsiteY111" fmla="*/ 1186543 h 1567543"/>
              <a:gd name="connsiteX112" fmla="*/ 795147 w 1490938"/>
              <a:gd name="connsiteY112" fmla="*/ 1175657 h 1567543"/>
              <a:gd name="connsiteX113" fmla="*/ 914890 w 1490938"/>
              <a:gd name="connsiteY113" fmla="*/ 1197429 h 1567543"/>
              <a:gd name="connsiteX114" fmla="*/ 849576 w 1490938"/>
              <a:gd name="connsiteY114" fmla="*/ 1251857 h 1567543"/>
              <a:gd name="connsiteX115" fmla="*/ 740719 w 1490938"/>
              <a:gd name="connsiteY115" fmla="*/ 1284514 h 1567543"/>
              <a:gd name="connsiteX116" fmla="*/ 642747 w 1490938"/>
              <a:gd name="connsiteY116" fmla="*/ 1306286 h 1567543"/>
              <a:gd name="connsiteX117" fmla="*/ 566547 w 1490938"/>
              <a:gd name="connsiteY117" fmla="*/ 1317172 h 1567543"/>
              <a:gd name="connsiteX118" fmla="*/ 501233 w 1490938"/>
              <a:gd name="connsiteY118" fmla="*/ 1328057 h 1567543"/>
              <a:gd name="connsiteX119" fmla="*/ 479462 w 1490938"/>
              <a:gd name="connsiteY119" fmla="*/ 1262743 h 1567543"/>
              <a:gd name="connsiteX120" fmla="*/ 523005 w 1490938"/>
              <a:gd name="connsiteY120" fmla="*/ 1197429 h 1567543"/>
              <a:gd name="connsiteX121" fmla="*/ 729833 w 1490938"/>
              <a:gd name="connsiteY121" fmla="*/ 1077686 h 1567543"/>
              <a:gd name="connsiteX122" fmla="*/ 860462 w 1490938"/>
              <a:gd name="connsiteY122" fmla="*/ 1055914 h 1567543"/>
              <a:gd name="connsiteX123" fmla="*/ 1067290 w 1490938"/>
              <a:gd name="connsiteY123" fmla="*/ 1099457 h 1567543"/>
              <a:gd name="connsiteX124" fmla="*/ 1121719 w 1490938"/>
              <a:gd name="connsiteY124" fmla="*/ 1164772 h 1567543"/>
              <a:gd name="connsiteX125" fmla="*/ 1154376 w 1490938"/>
              <a:gd name="connsiteY125" fmla="*/ 1295400 h 1567543"/>
              <a:gd name="connsiteX126" fmla="*/ 1132605 w 1490938"/>
              <a:gd name="connsiteY126" fmla="*/ 1349829 h 1567543"/>
              <a:gd name="connsiteX127" fmla="*/ 1034633 w 1490938"/>
              <a:gd name="connsiteY127" fmla="*/ 1426029 h 1567543"/>
              <a:gd name="connsiteX128" fmla="*/ 980205 w 1490938"/>
              <a:gd name="connsiteY128" fmla="*/ 1436914 h 1567543"/>
              <a:gd name="connsiteX129" fmla="*/ 936662 w 1490938"/>
              <a:gd name="connsiteY129" fmla="*/ 1447800 h 1567543"/>
              <a:gd name="connsiteX130" fmla="*/ 871347 w 1490938"/>
              <a:gd name="connsiteY130" fmla="*/ 1415143 h 1567543"/>
              <a:gd name="connsiteX131" fmla="*/ 882233 w 1490938"/>
              <a:gd name="connsiteY131" fmla="*/ 1382486 h 1567543"/>
              <a:gd name="connsiteX132" fmla="*/ 925776 w 1490938"/>
              <a:gd name="connsiteY132" fmla="*/ 1349829 h 1567543"/>
              <a:gd name="connsiteX133" fmla="*/ 1012862 w 1490938"/>
              <a:gd name="connsiteY133" fmla="*/ 1306286 h 1567543"/>
              <a:gd name="connsiteX134" fmla="*/ 1187033 w 1490938"/>
              <a:gd name="connsiteY134" fmla="*/ 1273629 h 1567543"/>
              <a:gd name="connsiteX135" fmla="*/ 1241462 w 1490938"/>
              <a:gd name="connsiteY135" fmla="*/ 1284514 h 1567543"/>
              <a:gd name="connsiteX136" fmla="*/ 1285005 w 1490938"/>
              <a:gd name="connsiteY136" fmla="*/ 1360714 h 1567543"/>
              <a:gd name="connsiteX137" fmla="*/ 1274119 w 1490938"/>
              <a:gd name="connsiteY137" fmla="*/ 1415143 h 1567543"/>
              <a:gd name="connsiteX138" fmla="*/ 1241462 w 1490938"/>
              <a:gd name="connsiteY138" fmla="*/ 1447800 h 1567543"/>
              <a:gd name="connsiteX139" fmla="*/ 1176147 w 1490938"/>
              <a:gd name="connsiteY139" fmla="*/ 1480457 h 1567543"/>
              <a:gd name="connsiteX140" fmla="*/ 1165262 w 1490938"/>
              <a:gd name="connsiteY140" fmla="*/ 1480457 h 1567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1490938" h="1567543">
                <a:moveTo>
                  <a:pt x="425033" y="0"/>
                </a:moveTo>
                <a:cubicBezTo>
                  <a:pt x="454062" y="7257"/>
                  <a:pt x="483732" y="12310"/>
                  <a:pt x="512119" y="21772"/>
                </a:cubicBezTo>
                <a:cubicBezTo>
                  <a:pt x="600716" y="51304"/>
                  <a:pt x="689291" y="93841"/>
                  <a:pt x="762490" y="152400"/>
                </a:cubicBezTo>
                <a:cubicBezTo>
                  <a:pt x="810575" y="190868"/>
                  <a:pt x="851217" y="237904"/>
                  <a:pt x="893119" y="283029"/>
                </a:cubicBezTo>
                <a:cubicBezTo>
                  <a:pt x="1036233" y="437152"/>
                  <a:pt x="1071578" y="483317"/>
                  <a:pt x="1187033" y="664029"/>
                </a:cubicBezTo>
                <a:cubicBezTo>
                  <a:pt x="1225564" y="724338"/>
                  <a:pt x="1263884" y="785075"/>
                  <a:pt x="1295890" y="849086"/>
                </a:cubicBezTo>
                <a:cubicBezTo>
                  <a:pt x="1322924" y="903154"/>
                  <a:pt x="1380334" y="1064977"/>
                  <a:pt x="1404747" y="1132114"/>
                </a:cubicBezTo>
                <a:cubicBezTo>
                  <a:pt x="1408376" y="1157514"/>
                  <a:pt x="1411731" y="1182954"/>
                  <a:pt x="1415633" y="1208314"/>
                </a:cubicBezTo>
                <a:cubicBezTo>
                  <a:pt x="1418989" y="1230129"/>
                  <a:pt x="1426519" y="1251557"/>
                  <a:pt x="1426519" y="1273629"/>
                </a:cubicBezTo>
                <a:cubicBezTo>
                  <a:pt x="1426519" y="1288590"/>
                  <a:pt x="1419743" y="1302787"/>
                  <a:pt x="1415633" y="1317172"/>
                </a:cubicBezTo>
                <a:cubicBezTo>
                  <a:pt x="1408550" y="1341961"/>
                  <a:pt x="1402058" y="1363404"/>
                  <a:pt x="1382976" y="1382486"/>
                </a:cubicBezTo>
                <a:cubicBezTo>
                  <a:pt x="1361140" y="1404322"/>
                  <a:pt x="1324634" y="1425416"/>
                  <a:pt x="1295890" y="1436914"/>
                </a:cubicBezTo>
                <a:cubicBezTo>
                  <a:pt x="1274582" y="1445437"/>
                  <a:pt x="1252510" y="1451937"/>
                  <a:pt x="1230576" y="1458686"/>
                </a:cubicBezTo>
                <a:cubicBezTo>
                  <a:pt x="1205328" y="1466455"/>
                  <a:pt x="1180279" y="1475276"/>
                  <a:pt x="1154376" y="1480457"/>
                </a:cubicBezTo>
                <a:cubicBezTo>
                  <a:pt x="1125690" y="1486194"/>
                  <a:pt x="1096319" y="1487714"/>
                  <a:pt x="1067290" y="1491343"/>
                </a:cubicBezTo>
                <a:cubicBezTo>
                  <a:pt x="972947" y="1480457"/>
                  <a:pt x="876238" y="1482337"/>
                  <a:pt x="784262" y="1458686"/>
                </a:cubicBezTo>
                <a:cubicBezTo>
                  <a:pt x="746250" y="1448911"/>
                  <a:pt x="716588" y="1418323"/>
                  <a:pt x="686290" y="1393372"/>
                </a:cubicBezTo>
                <a:cubicBezTo>
                  <a:pt x="623283" y="1341484"/>
                  <a:pt x="562978" y="1268151"/>
                  <a:pt x="523005" y="1197429"/>
                </a:cubicBezTo>
                <a:cubicBezTo>
                  <a:pt x="497441" y="1152200"/>
                  <a:pt x="476985" y="1104152"/>
                  <a:pt x="457690" y="1055914"/>
                </a:cubicBezTo>
                <a:cubicBezTo>
                  <a:pt x="440644" y="1013299"/>
                  <a:pt x="428661" y="968829"/>
                  <a:pt x="414147" y="925286"/>
                </a:cubicBezTo>
                <a:cubicBezTo>
                  <a:pt x="407236" y="869996"/>
                  <a:pt x="392031" y="806404"/>
                  <a:pt x="414147" y="751114"/>
                </a:cubicBezTo>
                <a:cubicBezTo>
                  <a:pt x="447226" y="668415"/>
                  <a:pt x="505943" y="646846"/>
                  <a:pt x="588319" y="620486"/>
                </a:cubicBezTo>
                <a:cubicBezTo>
                  <a:pt x="637801" y="604652"/>
                  <a:pt x="689473" y="596370"/>
                  <a:pt x="740719" y="587829"/>
                </a:cubicBezTo>
                <a:cubicBezTo>
                  <a:pt x="873904" y="565631"/>
                  <a:pt x="945188" y="564037"/>
                  <a:pt x="1078176" y="555172"/>
                </a:cubicBezTo>
                <a:cubicBezTo>
                  <a:pt x="1182081" y="562593"/>
                  <a:pt x="1263359" y="559575"/>
                  <a:pt x="1361205" y="598714"/>
                </a:cubicBezTo>
                <a:cubicBezTo>
                  <a:pt x="1392988" y="611427"/>
                  <a:pt x="1419262" y="635000"/>
                  <a:pt x="1448290" y="653143"/>
                </a:cubicBezTo>
                <a:cubicBezTo>
                  <a:pt x="1503821" y="764206"/>
                  <a:pt x="1522905" y="761049"/>
                  <a:pt x="1393862" y="925286"/>
                </a:cubicBezTo>
                <a:cubicBezTo>
                  <a:pt x="1356551" y="972773"/>
                  <a:pt x="1294339" y="994083"/>
                  <a:pt x="1241462" y="1023257"/>
                </a:cubicBezTo>
                <a:cubicBezTo>
                  <a:pt x="1136442" y="1081199"/>
                  <a:pt x="1042564" y="1118669"/>
                  <a:pt x="925776" y="1143000"/>
                </a:cubicBezTo>
                <a:cubicBezTo>
                  <a:pt x="890076" y="1150438"/>
                  <a:pt x="853205" y="1150257"/>
                  <a:pt x="816919" y="1153886"/>
                </a:cubicBezTo>
                <a:cubicBezTo>
                  <a:pt x="791519" y="1146629"/>
                  <a:pt x="759398" y="1150793"/>
                  <a:pt x="740719" y="1132114"/>
                </a:cubicBezTo>
                <a:cubicBezTo>
                  <a:pt x="679148" y="1070543"/>
                  <a:pt x="690294" y="924037"/>
                  <a:pt x="686290" y="859972"/>
                </a:cubicBezTo>
                <a:cubicBezTo>
                  <a:pt x="708062" y="794658"/>
                  <a:pt x="722290" y="726323"/>
                  <a:pt x="751605" y="664029"/>
                </a:cubicBezTo>
                <a:cubicBezTo>
                  <a:pt x="780757" y="602082"/>
                  <a:pt x="817215" y="542933"/>
                  <a:pt x="860462" y="489857"/>
                </a:cubicBezTo>
                <a:cubicBezTo>
                  <a:pt x="929816" y="404740"/>
                  <a:pt x="1030478" y="333877"/>
                  <a:pt x="1132605" y="293914"/>
                </a:cubicBezTo>
                <a:cubicBezTo>
                  <a:pt x="1167065" y="280430"/>
                  <a:pt x="1205176" y="279400"/>
                  <a:pt x="1241462" y="272143"/>
                </a:cubicBezTo>
                <a:cubicBezTo>
                  <a:pt x="1293894" y="279633"/>
                  <a:pt x="1339977" y="273051"/>
                  <a:pt x="1372090" y="326572"/>
                </a:cubicBezTo>
                <a:cubicBezTo>
                  <a:pt x="1383446" y="345498"/>
                  <a:pt x="1379347" y="370115"/>
                  <a:pt x="1382976" y="391886"/>
                </a:cubicBezTo>
                <a:cubicBezTo>
                  <a:pt x="1375719" y="428172"/>
                  <a:pt x="1375960" y="466808"/>
                  <a:pt x="1361205" y="500743"/>
                </a:cubicBezTo>
                <a:cubicBezTo>
                  <a:pt x="1339120" y="551537"/>
                  <a:pt x="1309394" y="599555"/>
                  <a:pt x="1274119" y="642257"/>
                </a:cubicBezTo>
                <a:cubicBezTo>
                  <a:pt x="1211227" y="718389"/>
                  <a:pt x="1099861" y="794700"/>
                  <a:pt x="1012862" y="838200"/>
                </a:cubicBezTo>
                <a:cubicBezTo>
                  <a:pt x="967657" y="860802"/>
                  <a:pt x="920251" y="879872"/>
                  <a:pt x="871347" y="892629"/>
                </a:cubicBezTo>
                <a:cubicBezTo>
                  <a:pt x="836061" y="901834"/>
                  <a:pt x="798776" y="899886"/>
                  <a:pt x="762490" y="903514"/>
                </a:cubicBezTo>
                <a:cubicBezTo>
                  <a:pt x="733462" y="899886"/>
                  <a:pt x="699746" y="908856"/>
                  <a:pt x="675405" y="892629"/>
                </a:cubicBezTo>
                <a:cubicBezTo>
                  <a:pt x="623340" y="857919"/>
                  <a:pt x="626354" y="766860"/>
                  <a:pt x="620976" y="718457"/>
                </a:cubicBezTo>
                <a:cubicBezTo>
                  <a:pt x="624605" y="682171"/>
                  <a:pt x="621383" y="644529"/>
                  <a:pt x="631862" y="609600"/>
                </a:cubicBezTo>
                <a:cubicBezTo>
                  <a:pt x="643519" y="570742"/>
                  <a:pt x="660500" y="532059"/>
                  <a:pt x="686290" y="500743"/>
                </a:cubicBezTo>
                <a:cubicBezTo>
                  <a:pt x="712591" y="468807"/>
                  <a:pt x="746909" y="442330"/>
                  <a:pt x="784262" y="424543"/>
                </a:cubicBezTo>
                <a:cubicBezTo>
                  <a:pt x="857663" y="389590"/>
                  <a:pt x="967140" y="387532"/>
                  <a:pt x="1045519" y="381000"/>
                </a:cubicBezTo>
                <a:cubicBezTo>
                  <a:pt x="1081805" y="391886"/>
                  <a:pt x="1122855" y="392643"/>
                  <a:pt x="1154376" y="413657"/>
                </a:cubicBezTo>
                <a:cubicBezTo>
                  <a:pt x="1258718" y="483219"/>
                  <a:pt x="1248152" y="540620"/>
                  <a:pt x="1274119" y="653143"/>
                </a:cubicBezTo>
                <a:cubicBezTo>
                  <a:pt x="1270490" y="707572"/>
                  <a:pt x="1279926" y="764496"/>
                  <a:pt x="1263233" y="816429"/>
                </a:cubicBezTo>
                <a:cubicBezTo>
                  <a:pt x="1224552" y="936768"/>
                  <a:pt x="1140400" y="998963"/>
                  <a:pt x="1034633" y="1055914"/>
                </a:cubicBezTo>
                <a:cubicBezTo>
                  <a:pt x="990134" y="1079875"/>
                  <a:pt x="942456" y="1099379"/>
                  <a:pt x="893119" y="1110343"/>
                </a:cubicBezTo>
                <a:cubicBezTo>
                  <a:pt x="843402" y="1121391"/>
                  <a:pt x="791519" y="1117600"/>
                  <a:pt x="740719" y="1121229"/>
                </a:cubicBezTo>
                <a:cubicBezTo>
                  <a:pt x="689919" y="1110343"/>
                  <a:pt x="633195" y="1114750"/>
                  <a:pt x="588319" y="1088572"/>
                </a:cubicBezTo>
                <a:cubicBezTo>
                  <a:pt x="459226" y="1013268"/>
                  <a:pt x="472443" y="933734"/>
                  <a:pt x="446805" y="805543"/>
                </a:cubicBezTo>
                <a:cubicBezTo>
                  <a:pt x="443176" y="743857"/>
                  <a:pt x="433927" y="682246"/>
                  <a:pt x="435919" y="620486"/>
                </a:cubicBezTo>
                <a:cubicBezTo>
                  <a:pt x="438999" y="525013"/>
                  <a:pt x="459004" y="414258"/>
                  <a:pt x="523005" y="337457"/>
                </a:cubicBezTo>
                <a:cubicBezTo>
                  <a:pt x="571702" y="279020"/>
                  <a:pt x="652078" y="261776"/>
                  <a:pt x="718947" y="239486"/>
                </a:cubicBezTo>
                <a:cubicBezTo>
                  <a:pt x="777004" y="254000"/>
                  <a:pt x="843326" y="249833"/>
                  <a:pt x="893119" y="283029"/>
                </a:cubicBezTo>
                <a:cubicBezTo>
                  <a:pt x="956691" y="325410"/>
                  <a:pt x="963046" y="508125"/>
                  <a:pt x="969319" y="555172"/>
                </a:cubicBezTo>
                <a:cubicBezTo>
                  <a:pt x="958433" y="616858"/>
                  <a:pt x="957609" y="681196"/>
                  <a:pt x="936662" y="740229"/>
                </a:cubicBezTo>
                <a:cubicBezTo>
                  <a:pt x="897279" y="851216"/>
                  <a:pt x="824214" y="934632"/>
                  <a:pt x="729833" y="1001486"/>
                </a:cubicBezTo>
                <a:cubicBezTo>
                  <a:pt x="686114" y="1032453"/>
                  <a:pt x="638210" y="1058163"/>
                  <a:pt x="588319" y="1077686"/>
                </a:cubicBezTo>
                <a:cubicBezTo>
                  <a:pt x="553859" y="1091170"/>
                  <a:pt x="515748" y="1092200"/>
                  <a:pt x="479462" y="1099457"/>
                </a:cubicBezTo>
                <a:cubicBezTo>
                  <a:pt x="454062" y="1092200"/>
                  <a:pt x="423707" y="1094414"/>
                  <a:pt x="403262" y="1077686"/>
                </a:cubicBezTo>
                <a:cubicBezTo>
                  <a:pt x="350233" y="1034298"/>
                  <a:pt x="355294" y="961664"/>
                  <a:pt x="348833" y="903514"/>
                </a:cubicBezTo>
                <a:cubicBezTo>
                  <a:pt x="356090" y="863600"/>
                  <a:pt x="357203" y="822063"/>
                  <a:pt x="370605" y="783772"/>
                </a:cubicBezTo>
                <a:cubicBezTo>
                  <a:pt x="382946" y="748511"/>
                  <a:pt x="400566" y="714031"/>
                  <a:pt x="425033" y="685800"/>
                </a:cubicBezTo>
                <a:cubicBezTo>
                  <a:pt x="473324" y="630079"/>
                  <a:pt x="540625" y="603266"/>
                  <a:pt x="610090" y="587829"/>
                </a:cubicBezTo>
                <a:cubicBezTo>
                  <a:pt x="642166" y="580701"/>
                  <a:pt x="675405" y="580572"/>
                  <a:pt x="708062" y="576943"/>
                </a:cubicBezTo>
                <a:cubicBezTo>
                  <a:pt x="733462" y="580572"/>
                  <a:pt x="761737" y="575543"/>
                  <a:pt x="784262" y="587829"/>
                </a:cubicBezTo>
                <a:cubicBezTo>
                  <a:pt x="834189" y="615062"/>
                  <a:pt x="831020" y="661547"/>
                  <a:pt x="838690" y="707572"/>
                </a:cubicBezTo>
                <a:cubicBezTo>
                  <a:pt x="835062" y="732972"/>
                  <a:pt x="838655" y="760521"/>
                  <a:pt x="827805" y="783772"/>
                </a:cubicBezTo>
                <a:cubicBezTo>
                  <a:pt x="795394" y="853224"/>
                  <a:pt x="712981" y="918378"/>
                  <a:pt x="653633" y="957943"/>
                </a:cubicBezTo>
                <a:cubicBezTo>
                  <a:pt x="615803" y="983163"/>
                  <a:pt x="576377" y="1007071"/>
                  <a:pt x="533890" y="1023257"/>
                </a:cubicBezTo>
                <a:cubicBezTo>
                  <a:pt x="493581" y="1038613"/>
                  <a:pt x="384881" y="1050048"/>
                  <a:pt x="337947" y="1055914"/>
                </a:cubicBezTo>
                <a:cubicBezTo>
                  <a:pt x="287078" y="1047436"/>
                  <a:pt x="255976" y="1055259"/>
                  <a:pt x="229090" y="1001486"/>
                </a:cubicBezTo>
                <a:cubicBezTo>
                  <a:pt x="219219" y="981745"/>
                  <a:pt x="221833" y="957943"/>
                  <a:pt x="218205" y="936172"/>
                </a:cubicBezTo>
                <a:cubicBezTo>
                  <a:pt x="225379" y="893122"/>
                  <a:pt x="227724" y="839566"/>
                  <a:pt x="261747" y="805543"/>
                </a:cubicBezTo>
                <a:cubicBezTo>
                  <a:pt x="282433" y="784857"/>
                  <a:pt x="310024" y="770726"/>
                  <a:pt x="337947" y="762000"/>
                </a:cubicBezTo>
                <a:cubicBezTo>
                  <a:pt x="369310" y="752199"/>
                  <a:pt x="403262" y="754743"/>
                  <a:pt x="435919" y="751114"/>
                </a:cubicBezTo>
                <a:cubicBezTo>
                  <a:pt x="468576" y="754743"/>
                  <a:pt x="503124" y="750463"/>
                  <a:pt x="533890" y="762000"/>
                </a:cubicBezTo>
                <a:cubicBezTo>
                  <a:pt x="615075" y="792445"/>
                  <a:pt x="618406" y="833061"/>
                  <a:pt x="653633" y="903514"/>
                </a:cubicBezTo>
                <a:cubicBezTo>
                  <a:pt x="635490" y="961571"/>
                  <a:pt x="631993" y="1026454"/>
                  <a:pt x="599205" y="1077686"/>
                </a:cubicBezTo>
                <a:cubicBezTo>
                  <a:pt x="571405" y="1121123"/>
                  <a:pt x="524009" y="1149672"/>
                  <a:pt x="479462" y="1175657"/>
                </a:cubicBezTo>
                <a:cubicBezTo>
                  <a:pt x="435806" y="1201123"/>
                  <a:pt x="386083" y="1214682"/>
                  <a:pt x="337947" y="1230086"/>
                </a:cubicBezTo>
                <a:cubicBezTo>
                  <a:pt x="229899" y="1264661"/>
                  <a:pt x="212059" y="1262216"/>
                  <a:pt x="109347" y="1273629"/>
                </a:cubicBezTo>
                <a:cubicBezTo>
                  <a:pt x="87576" y="1270000"/>
                  <a:pt x="65174" y="1269085"/>
                  <a:pt x="44033" y="1262743"/>
                </a:cubicBezTo>
                <a:cubicBezTo>
                  <a:pt x="28490" y="1258080"/>
                  <a:pt x="1735" y="1257152"/>
                  <a:pt x="490" y="1240972"/>
                </a:cubicBezTo>
                <a:cubicBezTo>
                  <a:pt x="-2683" y="1199722"/>
                  <a:pt x="9709" y="1155321"/>
                  <a:pt x="33147" y="1121229"/>
                </a:cubicBezTo>
                <a:cubicBezTo>
                  <a:pt x="52540" y="1093020"/>
                  <a:pt x="89296" y="1081454"/>
                  <a:pt x="120233" y="1066800"/>
                </a:cubicBezTo>
                <a:cubicBezTo>
                  <a:pt x="232387" y="1013674"/>
                  <a:pt x="240384" y="1023220"/>
                  <a:pt x="359719" y="1012372"/>
                </a:cubicBezTo>
                <a:cubicBezTo>
                  <a:pt x="431985" y="1020401"/>
                  <a:pt x="471530" y="1009606"/>
                  <a:pt x="523005" y="1066800"/>
                </a:cubicBezTo>
                <a:cubicBezTo>
                  <a:pt x="539288" y="1084893"/>
                  <a:pt x="544776" y="1110343"/>
                  <a:pt x="555662" y="1132114"/>
                </a:cubicBezTo>
                <a:cubicBezTo>
                  <a:pt x="544776" y="1186543"/>
                  <a:pt x="545783" y="1244782"/>
                  <a:pt x="523005" y="1295400"/>
                </a:cubicBezTo>
                <a:cubicBezTo>
                  <a:pt x="511375" y="1321244"/>
                  <a:pt x="478755" y="1330870"/>
                  <a:pt x="457690" y="1349829"/>
                </a:cubicBezTo>
                <a:cubicBezTo>
                  <a:pt x="442433" y="1363560"/>
                  <a:pt x="431748" y="1382811"/>
                  <a:pt x="414147" y="1393372"/>
                </a:cubicBezTo>
                <a:cubicBezTo>
                  <a:pt x="372004" y="1418658"/>
                  <a:pt x="306688" y="1419609"/>
                  <a:pt x="261747" y="1426029"/>
                </a:cubicBezTo>
                <a:cubicBezTo>
                  <a:pt x="239897" y="1429150"/>
                  <a:pt x="218204" y="1433286"/>
                  <a:pt x="196433" y="1436914"/>
                </a:cubicBezTo>
                <a:cubicBezTo>
                  <a:pt x="178290" y="1433286"/>
                  <a:pt x="159329" y="1432525"/>
                  <a:pt x="142005" y="1426029"/>
                </a:cubicBezTo>
                <a:cubicBezTo>
                  <a:pt x="115762" y="1416188"/>
                  <a:pt x="91210" y="1400623"/>
                  <a:pt x="120233" y="1371600"/>
                </a:cubicBezTo>
                <a:cubicBezTo>
                  <a:pt x="147938" y="1343896"/>
                  <a:pt x="209040" y="1343362"/>
                  <a:pt x="239976" y="1338943"/>
                </a:cubicBezTo>
                <a:cubicBezTo>
                  <a:pt x="298033" y="1342572"/>
                  <a:pt x="357362" y="1337210"/>
                  <a:pt x="414147" y="1349829"/>
                </a:cubicBezTo>
                <a:cubicBezTo>
                  <a:pt x="426919" y="1352667"/>
                  <a:pt x="435919" y="1369403"/>
                  <a:pt x="435919" y="1382486"/>
                </a:cubicBezTo>
                <a:cubicBezTo>
                  <a:pt x="435919" y="1412408"/>
                  <a:pt x="435305" y="1448414"/>
                  <a:pt x="414147" y="1469572"/>
                </a:cubicBezTo>
                <a:cubicBezTo>
                  <a:pt x="394451" y="1489268"/>
                  <a:pt x="277177" y="1538624"/>
                  <a:pt x="229090" y="1556657"/>
                </a:cubicBezTo>
                <a:cubicBezTo>
                  <a:pt x="218346" y="1560686"/>
                  <a:pt x="207319" y="1563914"/>
                  <a:pt x="196433" y="1567543"/>
                </a:cubicBezTo>
                <a:cubicBezTo>
                  <a:pt x="211918" y="1459151"/>
                  <a:pt x="189296" y="1499230"/>
                  <a:pt x="294405" y="1415143"/>
                </a:cubicBezTo>
                <a:cubicBezTo>
                  <a:pt x="405626" y="1326166"/>
                  <a:pt x="438401" y="1302482"/>
                  <a:pt x="566547" y="1240972"/>
                </a:cubicBezTo>
                <a:cubicBezTo>
                  <a:pt x="609073" y="1220559"/>
                  <a:pt x="651819" y="1199502"/>
                  <a:pt x="697176" y="1186543"/>
                </a:cubicBezTo>
                <a:cubicBezTo>
                  <a:pt x="728770" y="1177516"/>
                  <a:pt x="762490" y="1179286"/>
                  <a:pt x="795147" y="1175657"/>
                </a:cubicBezTo>
                <a:cubicBezTo>
                  <a:pt x="835061" y="1182914"/>
                  <a:pt x="891310" y="1164417"/>
                  <a:pt x="914890" y="1197429"/>
                </a:cubicBezTo>
                <a:cubicBezTo>
                  <a:pt x="931362" y="1220490"/>
                  <a:pt x="874924" y="1239183"/>
                  <a:pt x="849576" y="1251857"/>
                </a:cubicBezTo>
                <a:cubicBezTo>
                  <a:pt x="815692" y="1268799"/>
                  <a:pt x="777355" y="1274873"/>
                  <a:pt x="740719" y="1284514"/>
                </a:cubicBezTo>
                <a:cubicBezTo>
                  <a:pt x="708366" y="1293028"/>
                  <a:pt x="675628" y="1300121"/>
                  <a:pt x="642747" y="1306286"/>
                </a:cubicBezTo>
                <a:cubicBezTo>
                  <a:pt x="617529" y="1311015"/>
                  <a:pt x="591907" y="1313271"/>
                  <a:pt x="566547" y="1317172"/>
                </a:cubicBezTo>
                <a:cubicBezTo>
                  <a:pt x="544732" y="1320528"/>
                  <a:pt x="523004" y="1324429"/>
                  <a:pt x="501233" y="1328057"/>
                </a:cubicBezTo>
                <a:cubicBezTo>
                  <a:pt x="493976" y="1306286"/>
                  <a:pt x="475689" y="1285380"/>
                  <a:pt x="479462" y="1262743"/>
                </a:cubicBezTo>
                <a:cubicBezTo>
                  <a:pt x="483764" y="1236933"/>
                  <a:pt x="504503" y="1215931"/>
                  <a:pt x="523005" y="1197429"/>
                </a:cubicBezTo>
                <a:cubicBezTo>
                  <a:pt x="573967" y="1146466"/>
                  <a:pt x="663085" y="1098001"/>
                  <a:pt x="729833" y="1077686"/>
                </a:cubicBezTo>
                <a:cubicBezTo>
                  <a:pt x="772064" y="1064833"/>
                  <a:pt x="816919" y="1063171"/>
                  <a:pt x="860462" y="1055914"/>
                </a:cubicBezTo>
                <a:cubicBezTo>
                  <a:pt x="929405" y="1070428"/>
                  <a:pt x="1002256" y="1072359"/>
                  <a:pt x="1067290" y="1099457"/>
                </a:cubicBezTo>
                <a:cubicBezTo>
                  <a:pt x="1093450" y="1110357"/>
                  <a:pt x="1107439" y="1140292"/>
                  <a:pt x="1121719" y="1164772"/>
                </a:cubicBezTo>
                <a:cubicBezTo>
                  <a:pt x="1141844" y="1199272"/>
                  <a:pt x="1148013" y="1257224"/>
                  <a:pt x="1154376" y="1295400"/>
                </a:cubicBezTo>
                <a:cubicBezTo>
                  <a:pt x="1147119" y="1313543"/>
                  <a:pt x="1143444" y="1333570"/>
                  <a:pt x="1132605" y="1349829"/>
                </a:cubicBezTo>
                <a:cubicBezTo>
                  <a:pt x="1113399" y="1378638"/>
                  <a:pt x="1066156" y="1413420"/>
                  <a:pt x="1034633" y="1426029"/>
                </a:cubicBezTo>
                <a:cubicBezTo>
                  <a:pt x="1017454" y="1432900"/>
                  <a:pt x="998266" y="1432900"/>
                  <a:pt x="980205" y="1436914"/>
                </a:cubicBezTo>
                <a:cubicBezTo>
                  <a:pt x="965600" y="1440159"/>
                  <a:pt x="951176" y="1444171"/>
                  <a:pt x="936662" y="1447800"/>
                </a:cubicBezTo>
                <a:cubicBezTo>
                  <a:pt x="914890" y="1436914"/>
                  <a:pt x="886930" y="1433842"/>
                  <a:pt x="871347" y="1415143"/>
                </a:cubicBezTo>
                <a:cubicBezTo>
                  <a:pt x="864001" y="1406328"/>
                  <a:pt x="874887" y="1391301"/>
                  <a:pt x="882233" y="1382486"/>
                </a:cubicBezTo>
                <a:cubicBezTo>
                  <a:pt x="893848" y="1368548"/>
                  <a:pt x="910105" y="1358971"/>
                  <a:pt x="925776" y="1349829"/>
                </a:cubicBezTo>
                <a:cubicBezTo>
                  <a:pt x="953810" y="1333476"/>
                  <a:pt x="982473" y="1317682"/>
                  <a:pt x="1012862" y="1306286"/>
                </a:cubicBezTo>
                <a:cubicBezTo>
                  <a:pt x="1070600" y="1284634"/>
                  <a:pt x="1126697" y="1281170"/>
                  <a:pt x="1187033" y="1273629"/>
                </a:cubicBezTo>
                <a:cubicBezTo>
                  <a:pt x="1205176" y="1277257"/>
                  <a:pt x="1225398" y="1275334"/>
                  <a:pt x="1241462" y="1284514"/>
                </a:cubicBezTo>
                <a:cubicBezTo>
                  <a:pt x="1252229" y="1290667"/>
                  <a:pt x="1282194" y="1355092"/>
                  <a:pt x="1285005" y="1360714"/>
                </a:cubicBezTo>
                <a:cubicBezTo>
                  <a:pt x="1281376" y="1378857"/>
                  <a:pt x="1282393" y="1398594"/>
                  <a:pt x="1274119" y="1415143"/>
                </a:cubicBezTo>
                <a:cubicBezTo>
                  <a:pt x="1267234" y="1428912"/>
                  <a:pt x="1253288" y="1437945"/>
                  <a:pt x="1241462" y="1447800"/>
                </a:cubicBezTo>
                <a:cubicBezTo>
                  <a:pt x="1218654" y="1466807"/>
                  <a:pt x="1204205" y="1473443"/>
                  <a:pt x="1176147" y="1480457"/>
                </a:cubicBezTo>
                <a:cubicBezTo>
                  <a:pt x="1172627" y="1481337"/>
                  <a:pt x="1168890" y="1480457"/>
                  <a:pt x="1165262" y="1480457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618538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10527CF6-3A51-925C-34A7-CB880ECCAE03}"/>
              </a:ext>
            </a:extLst>
          </p:cNvPr>
          <p:cNvSpPr txBox="1"/>
          <p:nvPr/>
        </p:nvSpPr>
        <p:spPr>
          <a:xfrm>
            <a:off x="185519" y="1509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形状测试</a:t>
            </a:r>
          </a:p>
        </p:txBody>
      </p:sp>
      <p:cxnSp>
        <p:nvCxnSpPr>
          <p:cNvPr id="30" name="直线连接符 29">
            <a:extLst>
              <a:ext uri="{FF2B5EF4-FFF2-40B4-BE49-F238E27FC236}">
                <a16:creationId xmlns:a16="http://schemas.microsoft.com/office/drawing/2014/main" id="{AE72E2C9-6CD3-2987-699B-5C1767C309B0}"/>
              </a:ext>
            </a:extLst>
          </p:cNvPr>
          <p:cNvCxnSpPr>
            <a:cxnSpLocks/>
          </p:cNvCxnSpPr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线连接符 31">
            <a:extLst>
              <a:ext uri="{FF2B5EF4-FFF2-40B4-BE49-F238E27FC236}">
                <a16:creationId xmlns:a16="http://schemas.microsoft.com/office/drawing/2014/main" id="{22C3354E-98B7-C197-81C9-7BC5C96C9210}"/>
              </a:ext>
            </a:extLst>
          </p:cNvPr>
          <p:cNvCxnSpPr>
            <a:cxnSpLocks/>
          </p:cNvCxnSpPr>
          <p:nvPr/>
        </p:nvCxnSpPr>
        <p:spPr>
          <a:xfrm>
            <a:off x="0" y="2295089"/>
            <a:ext cx="12067309" cy="0"/>
          </a:xfrm>
          <a:prstGeom prst="line">
            <a:avLst/>
          </a:prstGeom>
          <a:ln w="12700">
            <a:solidFill>
              <a:schemeClr val="tx1"/>
            </a:solidFill>
            <a:prstDash val="dash"/>
            <a:headEnd type="triangl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框架 2">
            <a:extLst>
              <a:ext uri="{FF2B5EF4-FFF2-40B4-BE49-F238E27FC236}">
                <a16:creationId xmlns:a16="http://schemas.microsoft.com/office/drawing/2014/main" id="{FC7B6215-F031-688A-A633-62A201184A04}"/>
              </a:ext>
            </a:extLst>
          </p:cNvPr>
          <p:cNvSpPr/>
          <p:nvPr/>
        </p:nvSpPr>
        <p:spPr>
          <a:xfrm>
            <a:off x="185519" y="731520"/>
            <a:ext cx="1854296" cy="1392697"/>
          </a:xfrm>
          <a:prstGeom prst="frame">
            <a:avLst>
              <a:gd name="adj1" fmla="val 23611"/>
            </a:avLst>
          </a:prstGeom>
          <a:solidFill>
            <a:schemeClr val="accent2"/>
          </a:solidFill>
          <a:ln w="38100">
            <a:prstDash val="lgDashDot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4" name="半闭框 13">
            <a:extLst>
              <a:ext uri="{FF2B5EF4-FFF2-40B4-BE49-F238E27FC236}">
                <a16:creationId xmlns:a16="http://schemas.microsoft.com/office/drawing/2014/main" id="{5FDCF172-8270-C4F1-63AC-690304AAD5B4}"/>
              </a:ext>
            </a:extLst>
          </p:cNvPr>
          <p:cNvSpPr/>
          <p:nvPr/>
        </p:nvSpPr>
        <p:spPr>
          <a:xfrm>
            <a:off x="2574388" y="731520"/>
            <a:ext cx="2067950" cy="1392697"/>
          </a:xfrm>
          <a:prstGeom prst="halfFrame">
            <a:avLst>
              <a:gd name="adj1" fmla="val 20202"/>
              <a:gd name="adj2" fmla="val 50505"/>
            </a:avLst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7" name="L 形 16">
            <a:extLst>
              <a:ext uri="{FF2B5EF4-FFF2-40B4-BE49-F238E27FC236}">
                <a16:creationId xmlns:a16="http://schemas.microsoft.com/office/drawing/2014/main" id="{42C98155-930D-CCF1-DADE-FEDBDC6CA243}"/>
              </a:ext>
            </a:extLst>
          </p:cNvPr>
          <p:cNvSpPr/>
          <p:nvPr/>
        </p:nvSpPr>
        <p:spPr>
          <a:xfrm>
            <a:off x="4937760" y="731520"/>
            <a:ext cx="2504049" cy="1392696"/>
          </a:xfrm>
          <a:prstGeom prst="corner">
            <a:avLst>
              <a:gd name="adj1" fmla="val 33838"/>
              <a:gd name="adj2" fmla="val 76263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8" name="斜纹 27">
            <a:extLst>
              <a:ext uri="{FF2B5EF4-FFF2-40B4-BE49-F238E27FC236}">
                <a16:creationId xmlns:a16="http://schemas.microsoft.com/office/drawing/2014/main" id="{2D178E4E-CEA3-1CF0-1B2D-F424247B304D}"/>
              </a:ext>
            </a:extLst>
          </p:cNvPr>
          <p:cNvSpPr/>
          <p:nvPr/>
        </p:nvSpPr>
        <p:spPr>
          <a:xfrm>
            <a:off x="8215533" y="740324"/>
            <a:ext cx="2011680" cy="1392696"/>
          </a:xfrm>
          <a:prstGeom prst="diagStripe">
            <a:avLst>
              <a:gd name="adj" fmla="val 40909"/>
            </a:avLst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29" name="十字形 28">
            <a:extLst>
              <a:ext uri="{FF2B5EF4-FFF2-40B4-BE49-F238E27FC236}">
                <a16:creationId xmlns:a16="http://schemas.microsoft.com/office/drawing/2014/main" id="{C3FE48CC-1640-CD41-D252-F2CAEB267239}"/>
              </a:ext>
            </a:extLst>
          </p:cNvPr>
          <p:cNvSpPr/>
          <p:nvPr/>
        </p:nvSpPr>
        <p:spPr>
          <a:xfrm>
            <a:off x="10550769" y="740324"/>
            <a:ext cx="1455712" cy="1383892"/>
          </a:xfrm>
          <a:prstGeom prst="plus">
            <a:avLst>
              <a:gd name="adj" fmla="val 42281"/>
            </a:avLst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1" name="圆柱体 30">
            <a:extLst>
              <a:ext uri="{FF2B5EF4-FFF2-40B4-BE49-F238E27FC236}">
                <a16:creationId xmlns:a16="http://schemas.microsoft.com/office/drawing/2014/main" id="{8CCD1C37-B553-89C0-596C-683A0EF670B5}"/>
              </a:ext>
            </a:extLst>
          </p:cNvPr>
          <p:cNvSpPr/>
          <p:nvPr/>
        </p:nvSpPr>
        <p:spPr>
          <a:xfrm>
            <a:off x="185519" y="2574389"/>
            <a:ext cx="1854296" cy="1772528"/>
          </a:xfrm>
          <a:prstGeom prst="can">
            <a:avLst>
              <a:gd name="adj" fmla="val 50000"/>
            </a:avLst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3" name="立方体 32">
            <a:extLst>
              <a:ext uri="{FF2B5EF4-FFF2-40B4-BE49-F238E27FC236}">
                <a16:creationId xmlns:a16="http://schemas.microsoft.com/office/drawing/2014/main" id="{960BC0F9-BA27-35B8-85FD-E7D6F61EF771}"/>
              </a:ext>
            </a:extLst>
          </p:cNvPr>
          <p:cNvSpPr/>
          <p:nvPr/>
        </p:nvSpPr>
        <p:spPr>
          <a:xfrm>
            <a:off x="2679602" y="2658792"/>
            <a:ext cx="1969477" cy="1659986"/>
          </a:xfrm>
          <a:prstGeom prst="cube">
            <a:avLst>
              <a:gd name="adj" fmla="val 36017"/>
            </a:avLst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4" name="棱台 33">
            <a:extLst>
              <a:ext uri="{FF2B5EF4-FFF2-40B4-BE49-F238E27FC236}">
                <a16:creationId xmlns:a16="http://schemas.microsoft.com/office/drawing/2014/main" id="{F2D97682-F870-F265-5304-74105AE79F6D}"/>
              </a:ext>
            </a:extLst>
          </p:cNvPr>
          <p:cNvSpPr/>
          <p:nvPr/>
        </p:nvSpPr>
        <p:spPr>
          <a:xfrm>
            <a:off x="5394666" y="2574389"/>
            <a:ext cx="1955409" cy="1772528"/>
          </a:xfrm>
          <a:prstGeom prst="bevel">
            <a:avLst>
              <a:gd name="adj" fmla="val 25198"/>
            </a:avLst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7" name="同心圆 36">
            <a:extLst>
              <a:ext uri="{FF2B5EF4-FFF2-40B4-BE49-F238E27FC236}">
                <a16:creationId xmlns:a16="http://schemas.microsoft.com/office/drawing/2014/main" id="{F06FB147-AAC1-4AC9-AF14-4661BCF661FC}"/>
              </a:ext>
            </a:extLst>
          </p:cNvPr>
          <p:cNvSpPr/>
          <p:nvPr/>
        </p:nvSpPr>
        <p:spPr>
          <a:xfrm>
            <a:off x="8009207" y="2686930"/>
            <a:ext cx="1659987" cy="1659985"/>
          </a:xfrm>
          <a:prstGeom prst="donut">
            <a:avLst>
              <a:gd name="adj" fmla="val 18175"/>
            </a:avLst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41" name="禁止符 40">
            <a:extLst>
              <a:ext uri="{FF2B5EF4-FFF2-40B4-BE49-F238E27FC236}">
                <a16:creationId xmlns:a16="http://schemas.microsoft.com/office/drawing/2014/main" id="{E739A5F0-166C-33C7-8535-7BB920566DD2}"/>
              </a:ext>
            </a:extLst>
          </p:cNvPr>
          <p:cNvSpPr/>
          <p:nvPr/>
        </p:nvSpPr>
        <p:spPr>
          <a:xfrm>
            <a:off x="10051073" y="2630658"/>
            <a:ext cx="1955408" cy="1772527"/>
          </a:xfrm>
          <a:prstGeom prst="noSmoking">
            <a:avLst>
              <a:gd name="adj" fmla="val 13901"/>
            </a:avLst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41935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0BC9B6ED-10CB-7BE5-4073-EAC4F5E9D31A}"/>
              </a:ext>
            </a:extLst>
          </p:cNvPr>
          <p:cNvSpPr txBox="1"/>
          <p:nvPr/>
        </p:nvSpPr>
        <p:spPr>
          <a:xfrm>
            <a:off x="185519" y="1509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形状测试</a:t>
            </a:r>
          </a:p>
        </p:txBody>
      </p:sp>
      <p:cxnSp>
        <p:nvCxnSpPr>
          <p:cNvPr id="5" name="直线连接符 4">
            <a:extLst>
              <a:ext uri="{FF2B5EF4-FFF2-40B4-BE49-F238E27FC236}">
                <a16:creationId xmlns:a16="http://schemas.microsoft.com/office/drawing/2014/main" id="{97D0A1B8-4F06-B5C4-F1DE-143BAA405EFE}"/>
              </a:ext>
            </a:extLst>
          </p:cNvPr>
          <p:cNvCxnSpPr>
            <a:cxnSpLocks/>
          </p:cNvCxnSpPr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右箭头 5">
            <a:extLst>
              <a:ext uri="{FF2B5EF4-FFF2-40B4-BE49-F238E27FC236}">
                <a16:creationId xmlns:a16="http://schemas.microsoft.com/office/drawing/2014/main" id="{F8A82FD1-D86F-9C32-D805-975BF056A177}"/>
              </a:ext>
            </a:extLst>
          </p:cNvPr>
          <p:cNvSpPr/>
          <p:nvPr/>
        </p:nvSpPr>
        <p:spPr>
          <a:xfrm>
            <a:off x="0" y="653962"/>
            <a:ext cx="2235362" cy="65314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左箭头 6">
            <a:extLst>
              <a:ext uri="{FF2B5EF4-FFF2-40B4-BE49-F238E27FC236}">
                <a16:creationId xmlns:a16="http://schemas.microsoft.com/office/drawing/2014/main" id="{E481B8B1-850C-A776-3147-231538F78181}"/>
              </a:ext>
            </a:extLst>
          </p:cNvPr>
          <p:cNvSpPr/>
          <p:nvPr/>
        </p:nvSpPr>
        <p:spPr>
          <a:xfrm>
            <a:off x="0" y="1382992"/>
            <a:ext cx="2164703" cy="78377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上箭头 7">
            <a:extLst>
              <a:ext uri="{FF2B5EF4-FFF2-40B4-BE49-F238E27FC236}">
                <a16:creationId xmlns:a16="http://schemas.microsoft.com/office/drawing/2014/main" id="{1DBD1ED0-3A02-0C86-E89A-691CCDEA1F3C}"/>
              </a:ext>
            </a:extLst>
          </p:cNvPr>
          <p:cNvSpPr/>
          <p:nvPr/>
        </p:nvSpPr>
        <p:spPr>
          <a:xfrm>
            <a:off x="2632000" y="721200"/>
            <a:ext cx="728881" cy="1531852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下箭头 8">
            <a:extLst>
              <a:ext uri="{FF2B5EF4-FFF2-40B4-BE49-F238E27FC236}">
                <a16:creationId xmlns:a16="http://schemas.microsoft.com/office/drawing/2014/main" id="{495A9616-764B-E131-87BC-97F14601C10B}"/>
              </a:ext>
            </a:extLst>
          </p:cNvPr>
          <p:cNvSpPr/>
          <p:nvPr/>
        </p:nvSpPr>
        <p:spPr>
          <a:xfrm>
            <a:off x="2613885" y="2539594"/>
            <a:ext cx="765110" cy="1531852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左右箭头 9">
            <a:extLst>
              <a:ext uri="{FF2B5EF4-FFF2-40B4-BE49-F238E27FC236}">
                <a16:creationId xmlns:a16="http://schemas.microsoft.com/office/drawing/2014/main" id="{9CE3B3DF-74B6-8654-C049-BD2853B593A0}"/>
              </a:ext>
            </a:extLst>
          </p:cNvPr>
          <p:cNvSpPr/>
          <p:nvPr/>
        </p:nvSpPr>
        <p:spPr>
          <a:xfrm>
            <a:off x="1689" y="2356494"/>
            <a:ext cx="2164702" cy="531845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上下箭头 10">
            <a:extLst>
              <a:ext uri="{FF2B5EF4-FFF2-40B4-BE49-F238E27FC236}">
                <a16:creationId xmlns:a16="http://schemas.microsoft.com/office/drawing/2014/main" id="{27B4118F-E606-340D-63F8-A6687630678A}"/>
              </a:ext>
            </a:extLst>
          </p:cNvPr>
          <p:cNvSpPr/>
          <p:nvPr/>
        </p:nvSpPr>
        <p:spPr>
          <a:xfrm>
            <a:off x="2525484" y="4235261"/>
            <a:ext cx="783771" cy="2360645"/>
          </a:xfrm>
          <a:prstGeom prst="up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十字箭头 11">
            <a:extLst>
              <a:ext uri="{FF2B5EF4-FFF2-40B4-BE49-F238E27FC236}">
                <a16:creationId xmlns:a16="http://schemas.microsoft.com/office/drawing/2014/main" id="{29E38DB2-2A19-02C8-06CC-F4283DCAE0D4}"/>
              </a:ext>
            </a:extLst>
          </p:cNvPr>
          <p:cNvSpPr/>
          <p:nvPr/>
        </p:nvSpPr>
        <p:spPr>
          <a:xfrm>
            <a:off x="5458449" y="5393659"/>
            <a:ext cx="2118031" cy="1531852"/>
          </a:xfrm>
          <a:prstGeom prst="quad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丁字箭头 12">
            <a:extLst>
              <a:ext uri="{FF2B5EF4-FFF2-40B4-BE49-F238E27FC236}">
                <a16:creationId xmlns:a16="http://schemas.microsoft.com/office/drawing/2014/main" id="{067A01A1-4B24-BC29-C1F8-FA1C9848BFF7}"/>
              </a:ext>
            </a:extLst>
          </p:cNvPr>
          <p:cNvSpPr/>
          <p:nvPr/>
        </p:nvSpPr>
        <p:spPr>
          <a:xfrm>
            <a:off x="3396627" y="3864329"/>
            <a:ext cx="2220685" cy="1604580"/>
          </a:xfrm>
          <a:prstGeom prst="leftRight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圆角右箭头 13">
            <a:extLst>
              <a:ext uri="{FF2B5EF4-FFF2-40B4-BE49-F238E27FC236}">
                <a16:creationId xmlns:a16="http://schemas.microsoft.com/office/drawing/2014/main" id="{42CA5F70-0D26-F8A0-871E-CEACE5E6C82D}"/>
              </a:ext>
            </a:extLst>
          </p:cNvPr>
          <p:cNvSpPr/>
          <p:nvPr/>
        </p:nvSpPr>
        <p:spPr>
          <a:xfrm>
            <a:off x="3769815" y="5590331"/>
            <a:ext cx="1134900" cy="1119901"/>
          </a:xfrm>
          <a:prstGeom prst="ben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5" name="手杖形箭头 14">
            <a:extLst>
              <a:ext uri="{FF2B5EF4-FFF2-40B4-BE49-F238E27FC236}">
                <a16:creationId xmlns:a16="http://schemas.microsoft.com/office/drawing/2014/main" id="{B251B3C2-98AF-495B-F68C-3C6D2572F823}"/>
              </a:ext>
            </a:extLst>
          </p:cNvPr>
          <p:cNvSpPr/>
          <p:nvPr/>
        </p:nvSpPr>
        <p:spPr>
          <a:xfrm>
            <a:off x="4056035" y="743872"/>
            <a:ext cx="1045029" cy="1889449"/>
          </a:xfrm>
          <a:prstGeom prst="utur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6" name="直角双向箭头 15">
            <a:extLst>
              <a:ext uri="{FF2B5EF4-FFF2-40B4-BE49-F238E27FC236}">
                <a16:creationId xmlns:a16="http://schemas.microsoft.com/office/drawing/2014/main" id="{C2A7F60B-707A-AED7-B582-1F0DFF33AD0B}"/>
              </a:ext>
            </a:extLst>
          </p:cNvPr>
          <p:cNvSpPr/>
          <p:nvPr/>
        </p:nvSpPr>
        <p:spPr>
          <a:xfrm>
            <a:off x="6170767" y="1707083"/>
            <a:ext cx="1491802" cy="1567543"/>
          </a:xfrm>
          <a:prstGeom prst="left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直角上箭头 16">
            <a:extLst>
              <a:ext uri="{FF2B5EF4-FFF2-40B4-BE49-F238E27FC236}">
                <a16:creationId xmlns:a16="http://schemas.microsoft.com/office/drawing/2014/main" id="{A4F2BBC5-6F6B-AA65-F5F5-7296523E1F7F}"/>
              </a:ext>
            </a:extLst>
          </p:cNvPr>
          <p:cNvSpPr/>
          <p:nvPr/>
        </p:nvSpPr>
        <p:spPr>
          <a:xfrm>
            <a:off x="3975962" y="2328261"/>
            <a:ext cx="1165405" cy="1357605"/>
          </a:xfrm>
          <a:prstGeom prst="bent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右弧形箭头 17">
            <a:extLst>
              <a:ext uri="{FF2B5EF4-FFF2-40B4-BE49-F238E27FC236}">
                <a16:creationId xmlns:a16="http://schemas.microsoft.com/office/drawing/2014/main" id="{7954A1AC-2F06-2450-389E-6E72557F2EC7}"/>
              </a:ext>
            </a:extLst>
          </p:cNvPr>
          <p:cNvSpPr/>
          <p:nvPr/>
        </p:nvSpPr>
        <p:spPr>
          <a:xfrm>
            <a:off x="8183937" y="1011810"/>
            <a:ext cx="730898" cy="1390546"/>
          </a:xfrm>
          <a:prstGeom prst="curv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9" name="左弧形箭头 18">
            <a:extLst>
              <a:ext uri="{FF2B5EF4-FFF2-40B4-BE49-F238E27FC236}">
                <a16:creationId xmlns:a16="http://schemas.microsoft.com/office/drawing/2014/main" id="{DC1914A3-A455-38F8-0521-C6B6D249D946}"/>
              </a:ext>
            </a:extLst>
          </p:cNvPr>
          <p:cNvSpPr/>
          <p:nvPr/>
        </p:nvSpPr>
        <p:spPr>
          <a:xfrm>
            <a:off x="9245791" y="961144"/>
            <a:ext cx="893396" cy="1474271"/>
          </a:xfrm>
          <a:prstGeom prst="curved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20" name="上弧形箭头 19">
            <a:extLst>
              <a:ext uri="{FF2B5EF4-FFF2-40B4-BE49-F238E27FC236}">
                <a16:creationId xmlns:a16="http://schemas.microsoft.com/office/drawing/2014/main" id="{5B1FCA4C-DA54-B2DC-5410-0A1A18118D41}"/>
              </a:ext>
            </a:extLst>
          </p:cNvPr>
          <p:cNvSpPr/>
          <p:nvPr/>
        </p:nvSpPr>
        <p:spPr>
          <a:xfrm>
            <a:off x="10365564" y="961144"/>
            <a:ext cx="1682883" cy="635965"/>
          </a:xfrm>
          <a:prstGeom prst="curved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21" name="下弧形箭头 20">
            <a:extLst>
              <a:ext uri="{FF2B5EF4-FFF2-40B4-BE49-F238E27FC236}">
                <a16:creationId xmlns:a16="http://schemas.microsoft.com/office/drawing/2014/main" id="{3FA0CB1E-7EC3-2EDC-4E59-C3836ADFA21C}"/>
              </a:ext>
            </a:extLst>
          </p:cNvPr>
          <p:cNvSpPr/>
          <p:nvPr/>
        </p:nvSpPr>
        <p:spPr>
          <a:xfrm>
            <a:off x="10139187" y="2005557"/>
            <a:ext cx="2013170" cy="1111417"/>
          </a:xfrm>
          <a:prstGeom prst="curved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22" name="虚尾箭头 21">
            <a:extLst>
              <a:ext uri="{FF2B5EF4-FFF2-40B4-BE49-F238E27FC236}">
                <a16:creationId xmlns:a16="http://schemas.microsoft.com/office/drawing/2014/main" id="{0A477591-8C10-587C-2B6B-5E3115938915}"/>
              </a:ext>
            </a:extLst>
          </p:cNvPr>
          <p:cNvSpPr/>
          <p:nvPr/>
        </p:nvSpPr>
        <p:spPr>
          <a:xfrm>
            <a:off x="135756" y="3117010"/>
            <a:ext cx="1992547" cy="783487"/>
          </a:xfrm>
          <a:prstGeom prst="strip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燕尾形箭头 22">
            <a:extLst>
              <a:ext uri="{FF2B5EF4-FFF2-40B4-BE49-F238E27FC236}">
                <a16:creationId xmlns:a16="http://schemas.microsoft.com/office/drawing/2014/main" id="{863B0FE1-05CB-7147-3393-FA18F5D2768B}"/>
              </a:ext>
            </a:extLst>
          </p:cNvPr>
          <p:cNvSpPr/>
          <p:nvPr/>
        </p:nvSpPr>
        <p:spPr>
          <a:xfrm>
            <a:off x="117862" y="4052271"/>
            <a:ext cx="1992546" cy="688834"/>
          </a:xfrm>
          <a:prstGeom prst="notch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五边形 23">
            <a:extLst>
              <a:ext uri="{FF2B5EF4-FFF2-40B4-BE49-F238E27FC236}">
                <a16:creationId xmlns:a16="http://schemas.microsoft.com/office/drawing/2014/main" id="{F8D67EC5-E0BD-E029-A14E-59A14A521012}"/>
              </a:ext>
            </a:extLst>
          </p:cNvPr>
          <p:cNvSpPr/>
          <p:nvPr/>
        </p:nvSpPr>
        <p:spPr>
          <a:xfrm>
            <a:off x="117862" y="5064429"/>
            <a:ext cx="1960523" cy="286539"/>
          </a:xfrm>
          <a:prstGeom prst="homePlat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燕尾形 24">
            <a:extLst>
              <a:ext uri="{FF2B5EF4-FFF2-40B4-BE49-F238E27FC236}">
                <a16:creationId xmlns:a16="http://schemas.microsoft.com/office/drawing/2014/main" id="{BEA4E015-FD34-D50B-D7B9-7D1046135801}"/>
              </a:ext>
            </a:extLst>
          </p:cNvPr>
          <p:cNvSpPr/>
          <p:nvPr/>
        </p:nvSpPr>
        <p:spPr>
          <a:xfrm>
            <a:off x="5854289" y="918574"/>
            <a:ext cx="1026914" cy="989188"/>
          </a:xfrm>
          <a:prstGeom prst="chevr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26" name="右箭头标注 25">
            <a:extLst>
              <a:ext uri="{FF2B5EF4-FFF2-40B4-BE49-F238E27FC236}">
                <a16:creationId xmlns:a16="http://schemas.microsoft.com/office/drawing/2014/main" id="{605FDBF0-ABF6-72CA-6578-A613F7CF7FB2}"/>
              </a:ext>
            </a:extLst>
          </p:cNvPr>
          <p:cNvSpPr/>
          <p:nvPr/>
        </p:nvSpPr>
        <p:spPr>
          <a:xfrm>
            <a:off x="8704203" y="3724408"/>
            <a:ext cx="1432007" cy="1205329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4412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7" name="左右箭头标注 26">
            <a:extLst>
              <a:ext uri="{FF2B5EF4-FFF2-40B4-BE49-F238E27FC236}">
                <a16:creationId xmlns:a16="http://schemas.microsoft.com/office/drawing/2014/main" id="{78874B57-1728-D40E-2C66-228070E6EA1D}"/>
              </a:ext>
            </a:extLst>
          </p:cNvPr>
          <p:cNvSpPr/>
          <p:nvPr/>
        </p:nvSpPr>
        <p:spPr>
          <a:xfrm>
            <a:off x="5764133" y="3535766"/>
            <a:ext cx="1960523" cy="1536005"/>
          </a:xfrm>
          <a:prstGeom prst="leftRightArrowCallout">
            <a:avLst>
              <a:gd name="adj1" fmla="val 25000"/>
              <a:gd name="adj2" fmla="val 25000"/>
              <a:gd name="adj3" fmla="val 17710"/>
              <a:gd name="adj4" fmla="val 27182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8" name="十字箭头标注 27">
            <a:extLst>
              <a:ext uri="{FF2B5EF4-FFF2-40B4-BE49-F238E27FC236}">
                <a16:creationId xmlns:a16="http://schemas.microsoft.com/office/drawing/2014/main" id="{5E6F3F64-FF8D-1EA4-B1E4-85DBD4E6D8B5}"/>
              </a:ext>
            </a:extLst>
          </p:cNvPr>
          <p:cNvSpPr/>
          <p:nvPr/>
        </p:nvSpPr>
        <p:spPr>
          <a:xfrm>
            <a:off x="8590498" y="5165380"/>
            <a:ext cx="3420527" cy="1760131"/>
          </a:xfrm>
          <a:prstGeom prst="quadArrowCallo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9" name="左箭头标注 28">
            <a:extLst>
              <a:ext uri="{FF2B5EF4-FFF2-40B4-BE49-F238E27FC236}">
                <a16:creationId xmlns:a16="http://schemas.microsoft.com/office/drawing/2014/main" id="{1EED6A6C-A558-FE19-D908-21EF6FA91820}"/>
              </a:ext>
            </a:extLst>
          </p:cNvPr>
          <p:cNvSpPr/>
          <p:nvPr/>
        </p:nvSpPr>
        <p:spPr>
          <a:xfrm>
            <a:off x="117862" y="5657730"/>
            <a:ext cx="1523079" cy="1119901"/>
          </a:xfrm>
          <a:prstGeom prst="leftArrowCallo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0" name="上箭头标注 29">
            <a:extLst>
              <a:ext uri="{FF2B5EF4-FFF2-40B4-BE49-F238E27FC236}">
                <a16:creationId xmlns:a16="http://schemas.microsoft.com/office/drawing/2014/main" id="{CAF38F0D-4D0D-3C9C-747A-3C071394F8D8}"/>
              </a:ext>
            </a:extLst>
          </p:cNvPr>
          <p:cNvSpPr/>
          <p:nvPr/>
        </p:nvSpPr>
        <p:spPr>
          <a:xfrm>
            <a:off x="10454627" y="3785662"/>
            <a:ext cx="1504756" cy="1082823"/>
          </a:xfrm>
          <a:prstGeom prst="upArrowCallo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996247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>
            <a:extLst>
              <a:ext uri="{FF2B5EF4-FFF2-40B4-BE49-F238E27FC236}">
                <a16:creationId xmlns:a16="http://schemas.microsoft.com/office/drawing/2014/main" id="{55F38559-A7C7-BE19-140B-3C2F769AA192}"/>
              </a:ext>
            </a:extLst>
          </p:cNvPr>
          <p:cNvSpPr txBox="1">
            <a:spLocks/>
          </p:cNvSpPr>
          <p:nvPr/>
        </p:nvSpPr>
        <p:spPr>
          <a:xfrm>
            <a:off x="647700" y="238918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dirty="0"/>
              <a:t>主标题</a:t>
            </a:r>
          </a:p>
        </p:txBody>
      </p:sp>
      <p:sp>
        <p:nvSpPr>
          <p:cNvPr id="9" name="内容占位符 2">
            <a:extLst>
              <a:ext uri="{FF2B5EF4-FFF2-40B4-BE49-F238E27FC236}">
                <a16:creationId xmlns:a16="http://schemas.microsoft.com/office/drawing/2014/main" id="{F4C72C15-BDFD-00A1-9D55-3A16D91EE212}"/>
              </a:ext>
            </a:extLst>
          </p:cNvPr>
          <p:cNvSpPr txBox="1">
            <a:spLocks/>
          </p:cNvSpPr>
          <p:nvPr/>
        </p:nvSpPr>
        <p:spPr>
          <a:xfrm>
            <a:off x="647700" y="3971925"/>
            <a:ext cx="10515600" cy="3000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副标题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第二级别标题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第二级别标题</a:t>
            </a:r>
            <a:r>
              <a:rPr kumimoji="1" lang="en-US" altLang="zh-CN" dirty="0"/>
              <a:t>2</a:t>
            </a:r>
          </a:p>
          <a:p>
            <a:pPr marL="228600" lvl="1">
              <a:spcBef>
                <a:spcPts val="1000"/>
              </a:spcBef>
            </a:pPr>
            <a:r>
              <a:rPr kumimoji="1" lang="zh-CN" altLang="en-US" sz="2800" dirty="0"/>
              <a:t>副标题</a:t>
            </a:r>
            <a:r>
              <a:rPr kumimoji="1" lang="en-US" altLang="zh-CN" sz="2800" dirty="0"/>
              <a:t>2</a:t>
            </a:r>
          </a:p>
          <a:p>
            <a:pPr lvl="1"/>
            <a:r>
              <a:rPr kumimoji="1" lang="zh-CN" altLang="en-US" sz="2800" dirty="0"/>
              <a:t>第二级别标题</a:t>
            </a:r>
            <a:r>
              <a:rPr kumimoji="1" lang="en-US" altLang="zh-CN" sz="2800" dirty="0"/>
              <a:t>3</a:t>
            </a:r>
          </a:p>
          <a:p>
            <a:pPr lvl="1"/>
            <a:r>
              <a:rPr kumimoji="1" lang="zh-CN" altLang="en-US" sz="2800" dirty="0"/>
              <a:t>第二级别标题</a:t>
            </a:r>
            <a:r>
              <a:rPr kumimoji="1" lang="en-US" altLang="zh-CN" sz="2800" dirty="0"/>
              <a:t>4</a:t>
            </a:r>
          </a:p>
        </p:txBody>
      </p:sp>
      <p:sp>
        <p:nvSpPr>
          <p:cNvPr id="12" name="标题 1">
            <a:extLst>
              <a:ext uri="{FF2B5EF4-FFF2-40B4-BE49-F238E27FC236}">
                <a16:creationId xmlns:a16="http://schemas.microsoft.com/office/drawing/2014/main" id="{E29114A7-229F-18A8-029C-C2A70C0E3799}"/>
              </a:ext>
            </a:extLst>
          </p:cNvPr>
          <p:cNvSpPr txBox="1">
            <a:spLocks/>
          </p:cNvSpPr>
          <p:nvPr/>
        </p:nvSpPr>
        <p:spPr>
          <a:xfrm>
            <a:off x="647700" y="143668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dirty="0"/>
              <a:t>测试大标题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F7A00B2-FCC7-8044-ED42-E39CC15F2494}"/>
              </a:ext>
            </a:extLst>
          </p:cNvPr>
          <p:cNvSpPr txBox="1"/>
          <p:nvPr/>
        </p:nvSpPr>
        <p:spPr>
          <a:xfrm>
            <a:off x="7054241" y="4317950"/>
            <a:ext cx="244651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n"/>
            </a:pPr>
            <a:r>
              <a:rPr kumimoji="1" lang="zh-CN" altLang="en-US" dirty="0"/>
              <a:t>列表方形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l"/>
            </a:pPr>
            <a:r>
              <a:rPr kumimoji="1" lang="zh-CN" altLang="en-US" dirty="0"/>
              <a:t>列表圆圈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u"/>
            </a:pPr>
            <a:r>
              <a:rPr kumimoji="1" lang="zh-CN" altLang="en-US" dirty="0"/>
              <a:t>列表菱形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dirty="0"/>
              <a:t>空心方块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ü"/>
            </a:pPr>
            <a:r>
              <a:rPr kumimoji="1" lang="zh-CN" altLang="en-US" dirty="0"/>
              <a:t>对号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dirty="0"/>
              <a:t>箭头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小圆点</a:t>
            </a:r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EBB6F9B-AED0-7F9E-2EE8-A8CC4EC4ADDA}"/>
              </a:ext>
            </a:extLst>
          </p:cNvPr>
          <p:cNvSpPr txBox="1"/>
          <p:nvPr/>
        </p:nvSpPr>
        <p:spPr>
          <a:xfrm>
            <a:off x="8928100" y="4317950"/>
            <a:ext cx="2667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zh-CN" altLang="en-US" dirty="0"/>
              <a:t>有序列表</a:t>
            </a:r>
            <a:endParaRPr kumimoji="1" lang="en-US" altLang="zh-CN" dirty="0"/>
          </a:p>
          <a:p>
            <a:pPr marL="342900" indent="-342900">
              <a:buFont typeface="+mj-lt"/>
              <a:buAutoNum type="arabicPeriod"/>
            </a:pPr>
            <a:r>
              <a:rPr kumimoji="1" lang="zh-CN" altLang="en-US" dirty="0"/>
              <a:t>有序列表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E445FF0-88D1-3E92-EB01-34BD69242BE8}"/>
              </a:ext>
            </a:extLst>
          </p:cNvPr>
          <p:cNvSpPr txBox="1"/>
          <p:nvPr/>
        </p:nvSpPr>
        <p:spPr>
          <a:xfrm>
            <a:off x="8928100" y="5148946"/>
            <a:ext cx="2667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ea"/>
              <a:buAutoNum type="circleNumDbPlain"/>
            </a:pPr>
            <a:r>
              <a:rPr kumimoji="1" lang="zh-CN" altLang="en-US" dirty="0"/>
              <a:t>有序列表</a:t>
            </a:r>
            <a:endParaRPr kumimoji="1" lang="en-US" altLang="zh-CN" dirty="0"/>
          </a:p>
          <a:p>
            <a:pPr marL="342900" indent="-342900">
              <a:buFont typeface="+mj-ea"/>
              <a:buAutoNum type="circleNumDbPlain"/>
            </a:pPr>
            <a:r>
              <a:rPr kumimoji="1" lang="zh-CN" altLang="en-US" dirty="0"/>
              <a:t>有序列表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CE3E340-72C8-4467-3EDD-DD7422CA0DDB}"/>
              </a:ext>
            </a:extLst>
          </p:cNvPr>
          <p:cNvSpPr txBox="1"/>
          <p:nvPr/>
        </p:nvSpPr>
        <p:spPr>
          <a:xfrm>
            <a:off x="8928100" y="5887610"/>
            <a:ext cx="2667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indent="-400050">
              <a:buFont typeface="+mj-ea"/>
              <a:buAutoNum type="ea1JpnChsDbPeriod"/>
            </a:pPr>
            <a:r>
              <a:rPr kumimoji="1" lang="zh-CN" altLang="en-US" dirty="0"/>
              <a:t>有序列表</a:t>
            </a:r>
            <a:endParaRPr kumimoji="1" lang="en-US" altLang="zh-CN" dirty="0"/>
          </a:p>
          <a:p>
            <a:pPr marL="400050" indent="-400050">
              <a:buFont typeface="+mj-ea"/>
              <a:buAutoNum type="ea1JpnChsDbPeriod"/>
            </a:pPr>
            <a:r>
              <a:rPr kumimoji="1" lang="zh-CN" altLang="en-US" dirty="0"/>
              <a:t>有序列表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66568AC-3871-65AD-58C0-23CB78FB4B15}"/>
              </a:ext>
            </a:extLst>
          </p:cNvPr>
          <p:cNvSpPr txBox="1"/>
          <p:nvPr/>
        </p:nvSpPr>
        <p:spPr>
          <a:xfrm>
            <a:off x="185519" y="1509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文本测试</a:t>
            </a:r>
          </a:p>
        </p:txBody>
      </p:sp>
      <p:cxnSp>
        <p:nvCxnSpPr>
          <p:cNvPr id="7" name="直线连接符 6">
            <a:extLst>
              <a:ext uri="{FF2B5EF4-FFF2-40B4-BE49-F238E27FC236}">
                <a16:creationId xmlns:a16="http://schemas.microsoft.com/office/drawing/2014/main" id="{4DFF9036-6FDE-5843-9826-162770691CEE}"/>
              </a:ext>
            </a:extLst>
          </p:cNvPr>
          <p:cNvCxnSpPr>
            <a:cxnSpLocks/>
          </p:cNvCxnSpPr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41813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6">
            <a:extLst>
              <a:ext uri="{FF2B5EF4-FFF2-40B4-BE49-F238E27FC236}">
                <a16:creationId xmlns:a16="http://schemas.microsoft.com/office/drawing/2014/main" id="{7CEB9080-4F55-4944-7159-46D84610E8A9}"/>
              </a:ext>
            </a:extLst>
          </p:cNvPr>
          <p:cNvSpPr txBox="1">
            <a:spLocks/>
          </p:cNvSpPr>
          <p:nvPr/>
        </p:nvSpPr>
        <p:spPr>
          <a:xfrm>
            <a:off x="838200" y="339725"/>
            <a:ext cx="329837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/>
              <a:t>事实上事</a:t>
            </a:r>
            <a:endParaRPr lang="zh-CN" altLang="en-US" dirty="0"/>
          </a:p>
        </p:txBody>
      </p:sp>
      <p:sp>
        <p:nvSpPr>
          <p:cNvPr id="5" name="标题 6">
            <a:extLst>
              <a:ext uri="{FF2B5EF4-FFF2-40B4-BE49-F238E27FC236}">
                <a16:creationId xmlns:a16="http://schemas.microsoft.com/office/drawing/2014/main" id="{B0C67531-2155-6D40-A25E-0F9EE4F8FA3F}"/>
              </a:ext>
            </a:extLst>
          </p:cNvPr>
          <p:cNvSpPr txBox="1">
            <a:spLocks/>
          </p:cNvSpPr>
          <p:nvPr/>
        </p:nvSpPr>
        <p:spPr>
          <a:xfrm>
            <a:off x="838200" y="1665288"/>
            <a:ext cx="383177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测试哈哈哈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6A89045-57A8-298E-FDAF-5C231F530CCD}"/>
              </a:ext>
            </a:extLst>
          </p:cNvPr>
          <p:cNvSpPr txBox="1"/>
          <p:nvPr/>
        </p:nvSpPr>
        <p:spPr>
          <a:xfrm>
            <a:off x="838200" y="2910918"/>
            <a:ext cx="3298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横排文本框</a:t>
            </a:r>
            <a:r>
              <a:rPr kumimoji="1" lang="en-US" altLang="zh-CN" dirty="0"/>
              <a:t>1</a:t>
            </a:r>
            <a:r>
              <a:rPr kumimoji="1" lang="zh-CN" altLang="en-US" dirty="0"/>
              <a:t>，普通文本框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DC4E4E5-9CF2-41C9-48FD-1C3CF256157A}"/>
              </a:ext>
            </a:extLst>
          </p:cNvPr>
          <p:cNvSpPr txBox="1"/>
          <p:nvPr/>
        </p:nvSpPr>
        <p:spPr>
          <a:xfrm>
            <a:off x="838200" y="3429000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342900" indent="-342900">
              <a:buFont typeface="+mj-lt"/>
              <a:buAutoNum type="arabic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F489A2C-F583-BD3D-EC0D-9AC8E22DCF00}"/>
              </a:ext>
            </a:extLst>
          </p:cNvPr>
          <p:cNvSpPr txBox="1"/>
          <p:nvPr/>
        </p:nvSpPr>
        <p:spPr>
          <a:xfrm>
            <a:off x="838200" y="4202714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ea"/>
              <a:buAutoNum type="circleNumDbPlain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342900" indent="-342900">
              <a:buFont typeface="+mj-ea"/>
              <a:buAutoNum type="circleNumDbPlain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BFE807C-A2C2-378C-CFB8-0EB6AF531DE5}"/>
              </a:ext>
            </a:extLst>
          </p:cNvPr>
          <p:cNvSpPr txBox="1"/>
          <p:nvPr/>
        </p:nvSpPr>
        <p:spPr>
          <a:xfrm>
            <a:off x="838200" y="4976428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indent="-400050">
              <a:buFont typeface="+mj-lt"/>
              <a:buAutoNum type="romanUc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400050" indent="-400050">
              <a:buFont typeface="+mj-lt"/>
              <a:buAutoNum type="romanUc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A49B39B3-7677-B0E8-94B5-9AB13FEA9D31}"/>
              </a:ext>
            </a:extLst>
          </p:cNvPr>
          <p:cNvSpPr txBox="1"/>
          <p:nvPr/>
        </p:nvSpPr>
        <p:spPr>
          <a:xfrm>
            <a:off x="838200" y="5871944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lphaUc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342900" indent="-342900">
              <a:buFont typeface="+mj-lt"/>
              <a:buAutoNum type="alphaUc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A7376DC-8417-9773-2DBD-852021EF3101}"/>
              </a:ext>
            </a:extLst>
          </p:cNvPr>
          <p:cNvSpPr txBox="1"/>
          <p:nvPr/>
        </p:nvSpPr>
        <p:spPr>
          <a:xfrm>
            <a:off x="4419602" y="1886507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lphaLcParenR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342900" indent="-342900">
              <a:buFont typeface="+mj-lt"/>
              <a:buAutoNum type="alphaLcParenR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594303A0-D623-75B5-DFBB-5B448808433D}"/>
              </a:ext>
            </a:extLst>
          </p:cNvPr>
          <p:cNvSpPr txBox="1"/>
          <p:nvPr/>
        </p:nvSpPr>
        <p:spPr>
          <a:xfrm>
            <a:off x="4419602" y="2936841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lphaLc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342900" indent="-342900">
              <a:buFont typeface="+mj-lt"/>
              <a:buAutoNum type="alphaLc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3669D41C-E71F-40B7-E864-4235622AF827}"/>
              </a:ext>
            </a:extLst>
          </p:cNvPr>
          <p:cNvSpPr txBox="1"/>
          <p:nvPr/>
        </p:nvSpPr>
        <p:spPr>
          <a:xfrm>
            <a:off x="4419602" y="3778931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indent="-400050">
              <a:buFont typeface="+mj-ea"/>
              <a:buAutoNum type="ea1JpnChsDb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400050" indent="-400050">
              <a:buFont typeface="+mj-ea"/>
              <a:buAutoNum type="ea1JpnChsDb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C0E5F88-F594-D0B7-7A09-A855A3810028}"/>
              </a:ext>
            </a:extLst>
          </p:cNvPr>
          <p:cNvSpPr txBox="1"/>
          <p:nvPr/>
        </p:nvSpPr>
        <p:spPr>
          <a:xfrm>
            <a:off x="4419602" y="4654608"/>
            <a:ext cx="329837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800100" lvl="1" indent="-342900">
              <a:buFont typeface="+mj-lt"/>
              <a:buAutoNum type="arabicPeriod"/>
            </a:pPr>
            <a:r>
              <a:rPr kumimoji="1" lang="zh-CN" altLang="en-US" dirty="0"/>
              <a:t>子节点</a:t>
            </a:r>
            <a:r>
              <a:rPr kumimoji="1" lang="en-US" altLang="zh-CN" dirty="0"/>
              <a:t>1</a:t>
            </a:r>
          </a:p>
          <a:p>
            <a:pPr marL="1257300" lvl="2" indent="-342900">
              <a:buFont typeface="+mj-lt"/>
              <a:buAutoNum type="arabicPeriod"/>
            </a:pPr>
            <a:r>
              <a:rPr kumimoji="1" lang="zh-CN" altLang="en-US" dirty="0"/>
              <a:t>三级</a:t>
            </a:r>
            <a:endParaRPr kumimoji="1" lang="en-US" altLang="zh-CN" dirty="0"/>
          </a:p>
          <a:p>
            <a:pPr marL="1714500" lvl="3" indent="-342900">
              <a:buFont typeface="+mj-lt"/>
              <a:buAutoNum type="arabicPeriod"/>
            </a:pPr>
            <a:r>
              <a:rPr kumimoji="1" lang="zh-CN" altLang="en-US" dirty="0"/>
              <a:t>司机</a:t>
            </a:r>
            <a:endParaRPr kumimoji="1" lang="en-US" altLang="zh-CN" dirty="0"/>
          </a:p>
          <a:p>
            <a:pPr marL="800100" lvl="1" indent="-342900">
              <a:buFont typeface="+mj-lt"/>
              <a:buAutoNum type="arabicPeriod"/>
            </a:pPr>
            <a:r>
              <a:rPr kumimoji="1" lang="zh-CN" altLang="en-US" dirty="0"/>
              <a:t>子节点</a:t>
            </a:r>
            <a:r>
              <a:rPr kumimoji="1" lang="en-US" altLang="zh-CN" dirty="0"/>
              <a:t>2</a:t>
            </a:r>
          </a:p>
          <a:p>
            <a:pPr marL="342900" indent="-342900">
              <a:buFont typeface="+mj-lt"/>
              <a:buAutoNum type="arabic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CA057360-7519-E4DA-EBB8-3E64EB33D1BB}"/>
              </a:ext>
            </a:extLst>
          </p:cNvPr>
          <p:cNvSpPr txBox="1"/>
          <p:nvPr/>
        </p:nvSpPr>
        <p:spPr>
          <a:xfrm>
            <a:off x="4419602" y="990589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l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l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E537225B-2055-E86C-2504-D8B72027297B}"/>
              </a:ext>
            </a:extLst>
          </p:cNvPr>
          <p:cNvSpPr txBox="1"/>
          <p:nvPr/>
        </p:nvSpPr>
        <p:spPr>
          <a:xfrm>
            <a:off x="8278589" y="1018668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n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n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08224034-AABD-7DB5-846E-04B6396BC674}"/>
              </a:ext>
            </a:extLst>
          </p:cNvPr>
          <p:cNvSpPr txBox="1"/>
          <p:nvPr/>
        </p:nvSpPr>
        <p:spPr>
          <a:xfrm>
            <a:off x="8311244" y="1908602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u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u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8A2555A2-3894-6234-9CAB-BA46946F23C9}"/>
              </a:ext>
            </a:extLst>
          </p:cNvPr>
          <p:cNvSpPr txBox="1"/>
          <p:nvPr/>
        </p:nvSpPr>
        <p:spPr>
          <a:xfrm>
            <a:off x="8311244" y="2669855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185BFD3E-D223-B6E5-ACBA-45752C771332}"/>
              </a:ext>
            </a:extLst>
          </p:cNvPr>
          <p:cNvSpPr txBox="1"/>
          <p:nvPr/>
        </p:nvSpPr>
        <p:spPr>
          <a:xfrm>
            <a:off x="8311244" y="3455765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ü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210532E4-B98F-2BB9-9E06-D22766E4A864}"/>
              </a:ext>
            </a:extLst>
          </p:cNvPr>
          <p:cNvSpPr txBox="1"/>
          <p:nvPr/>
        </p:nvSpPr>
        <p:spPr>
          <a:xfrm>
            <a:off x="8278589" y="4202714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CFEBAD08-F8E2-FE97-456C-F217B50C0E11}"/>
              </a:ext>
            </a:extLst>
          </p:cNvPr>
          <p:cNvSpPr txBox="1"/>
          <p:nvPr/>
        </p:nvSpPr>
        <p:spPr>
          <a:xfrm>
            <a:off x="8278589" y="4988624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0916877E-CF7A-4D22-C2E9-519388D13B0B}"/>
              </a:ext>
            </a:extLst>
          </p:cNvPr>
          <p:cNvSpPr txBox="1"/>
          <p:nvPr/>
        </p:nvSpPr>
        <p:spPr>
          <a:xfrm>
            <a:off x="8251373" y="5871944"/>
            <a:ext cx="329837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n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742950" lvl="1" indent="-285750">
              <a:buFont typeface="Wingdings" pitchFamily="2" charset="2"/>
              <a:buChar char="n"/>
            </a:pPr>
            <a:r>
              <a:rPr kumimoji="1" lang="zh-CN" altLang="en-US" dirty="0"/>
              <a:t>顶顶顶顶</a:t>
            </a:r>
            <a:endParaRPr kumimoji="1" lang="en-US" altLang="zh-CN" dirty="0"/>
          </a:p>
          <a:p>
            <a:pPr marL="1200150" lvl="2" indent="-285750">
              <a:buFont typeface="Wingdings" pitchFamily="2" charset="2"/>
              <a:buChar char="n"/>
            </a:pPr>
            <a:r>
              <a:rPr kumimoji="1" lang="zh-CN" altLang="en-US" sz="1200" dirty="0"/>
              <a:t>事实上事</a:t>
            </a:r>
            <a:endParaRPr kumimoji="1" lang="en-US" altLang="zh-CN" sz="1200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2FA7CE0-B623-41AD-32C1-F7DD6C8CD0C3}"/>
              </a:ext>
            </a:extLst>
          </p:cNvPr>
          <p:cNvSpPr txBox="1"/>
          <p:nvPr/>
        </p:nvSpPr>
        <p:spPr>
          <a:xfrm>
            <a:off x="185519" y="1509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文本测试</a:t>
            </a:r>
          </a:p>
        </p:txBody>
      </p:sp>
      <p:cxnSp>
        <p:nvCxnSpPr>
          <p:cNvPr id="3" name="直线连接符 2">
            <a:extLst>
              <a:ext uri="{FF2B5EF4-FFF2-40B4-BE49-F238E27FC236}">
                <a16:creationId xmlns:a16="http://schemas.microsoft.com/office/drawing/2014/main" id="{DD494D0E-2708-4AD4-7A8A-B7AAAC313049}"/>
              </a:ext>
            </a:extLst>
          </p:cNvPr>
          <p:cNvCxnSpPr>
            <a:cxnSpLocks/>
          </p:cNvCxnSpPr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93368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EA366C5F-85A8-141F-EB75-49ABC17CDF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428" y="1197428"/>
            <a:ext cx="4299857" cy="4299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5DA9471B-2B08-7720-D5DF-3DFCA592F0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302"/>
          <a:stretch/>
        </p:blipFill>
        <p:spPr bwMode="auto">
          <a:xfrm>
            <a:off x="4993821" y="1197428"/>
            <a:ext cx="5143500" cy="4299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355A8A1D-005C-321D-B068-7EABB1DC0AB3}"/>
              </a:ext>
            </a:extLst>
          </p:cNvPr>
          <p:cNvSpPr txBox="1"/>
          <p:nvPr/>
        </p:nvSpPr>
        <p:spPr>
          <a:xfrm>
            <a:off x="185519" y="1509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图片测试</a:t>
            </a:r>
          </a:p>
        </p:txBody>
      </p:sp>
      <p:cxnSp>
        <p:nvCxnSpPr>
          <p:cNvPr id="5" name="直线连接符 4">
            <a:extLst>
              <a:ext uri="{FF2B5EF4-FFF2-40B4-BE49-F238E27FC236}">
                <a16:creationId xmlns:a16="http://schemas.microsoft.com/office/drawing/2014/main" id="{E826629C-6C84-57B4-9B61-85BE45D292ED}"/>
              </a:ext>
            </a:extLst>
          </p:cNvPr>
          <p:cNvCxnSpPr>
            <a:cxnSpLocks/>
          </p:cNvCxnSpPr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10405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ECBCC55F-86AD-CF61-203C-9497A2E67C4C}"/>
              </a:ext>
            </a:extLst>
          </p:cNvPr>
          <p:cNvSpPr txBox="1"/>
          <p:nvPr/>
        </p:nvSpPr>
        <p:spPr>
          <a:xfrm>
            <a:off x="185519" y="150921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母版功能测试</a:t>
            </a:r>
          </a:p>
        </p:txBody>
      </p:sp>
      <p:cxnSp>
        <p:nvCxnSpPr>
          <p:cNvPr id="5" name="直线连接符 4">
            <a:extLst>
              <a:ext uri="{FF2B5EF4-FFF2-40B4-BE49-F238E27FC236}">
                <a16:creationId xmlns:a16="http://schemas.microsoft.com/office/drawing/2014/main" id="{64D1E123-DFE0-0975-01BF-776A6D56DB24}"/>
              </a:ext>
            </a:extLst>
          </p:cNvPr>
          <p:cNvCxnSpPr>
            <a:cxnSpLocks/>
          </p:cNvCxnSpPr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7B4FDB37-906D-CC8D-ED34-45BF0B3BAA7A}"/>
              </a:ext>
            </a:extLst>
          </p:cNvPr>
          <p:cNvSpPr txBox="1"/>
          <p:nvPr/>
        </p:nvSpPr>
        <p:spPr>
          <a:xfrm>
            <a:off x="377952" y="3767329"/>
            <a:ext cx="8278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我来自普通幻灯片，上面是我的母版内容，我们一起组成</a:t>
            </a:r>
            <a:r>
              <a:rPr kumimoji="1" lang="en-US" altLang="zh-CN" dirty="0"/>
              <a:t>PPT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730509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B9FCD402-2ED1-392F-D198-EAC575D3AA96}"/>
              </a:ext>
            </a:extLst>
          </p:cNvPr>
          <p:cNvSpPr txBox="1"/>
          <p:nvPr/>
        </p:nvSpPr>
        <p:spPr>
          <a:xfrm>
            <a:off x="185519" y="1509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颜色测试</a:t>
            </a:r>
          </a:p>
        </p:txBody>
      </p:sp>
      <p:cxnSp>
        <p:nvCxnSpPr>
          <p:cNvPr id="5" name="直线连接符 4">
            <a:extLst>
              <a:ext uri="{FF2B5EF4-FFF2-40B4-BE49-F238E27FC236}">
                <a16:creationId xmlns:a16="http://schemas.microsoft.com/office/drawing/2014/main" id="{DFF35866-038B-535F-919E-C97A84E7B44C}"/>
              </a:ext>
            </a:extLst>
          </p:cNvPr>
          <p:cNvCxnSpPr>
            <a:cxnSpLocks/>
          </p:cNvCxnSpPr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400EECAC-0D86-B0EC-AFC4-B05358C49F7E}"/>
              </a:ext>
            </a:extLst>
          </p:cNvPr>
          <p:cNvSpPr/>
          <p:nvPr/>
        </p:nvSpPr>
        <p:spPr>
          <a:xfrm>
            <a:off x="390144" y="768096"/>
            <a:ext cx="268224" cy="64617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AABF0F96-7A78-275F-DFC1-1FC9279BC5EC}"/>
              </a:ext>
            </a:extLst>
          </p:cNvPr>
          <p:cNvSpPr/>
          <p:nvPr/>
        </p:nvSpPr>
        <p:spPr>
          <a:xfrm>
            <a:off x="390144" y="1463040"/>
            <a:ext cx="268224" cy="646176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DE66A477-295C-7388-93AC-839A55C90AD2}"/>
              </a:ext>
            </a:extLst>
          </p:cNvPr>
          <p:cNvSpPr/>
          <p:nvPr/>
        </p:nvSpPr>
        <p:spPr>
          <a:xfrm>
            <a:off x="390144" y="2157984"/>
            <a:ext cx="268224" cy="646176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E1823CAB-BCA9-F700-BD6D-9D308255DC1A}"/>
              </a:ext>
            </a:extLst>
          </p:cNvPr>
          <p:cNvSpPr/>
          <p:nvPr/>
        </p:nvSpPr>
        <p:spPr>
          <a:xfrm>
            <a:off x="715133" y="762000"/>
            <a:ext cx="268224" cy="646176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695EA003-FAD7-8AC7-3BF5-70DE6C10968B}"/>
              </a:ext>
            </a:extLst>
          </p:cNvPr>
          <p:cNvSpPr/>
          <p:nvPr/>
        </p:nvSpPr>
        <p:spPr>
          <a:xfrm>
            <a:off x="715133" y="1456944"/>
            <a:ext cx="268224" cy="646176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4A53E45-D634-E904-D0F2-5555E39B31EE}"/>
              </a:ext>
            </a:extLst>
          </p:cNvPr>
          <p:cNvSpPr/>
          <p:nvPr/>
        </p:nvSpPr>
        <p:spPr>
          <a:xfrm>
            <a:off x="715133" y="2151888"/>
            <a:ext cx="268224" cy="646176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DC859C44-7023-8BA5-90D6-6BD32C0E90FD}"/>
              </a:ext>
            </a:extLst>
          </p:cNvPr>
          <p:cNvSpPr/>
          <p:nvPr/>
        </p:nvSpPr>
        <p:spPr>
          <a:xfrm>
            <a:off x="1040122" y="762000"/>
            <a:ext cx="268224" cy="64617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A1B08EBF-656A-49FE-F510-4FEA9C704A6A}"/>
              </a:ext>
            </a:extLst>
          </p:cNvPr>
          <p:cNvSpPr/>
          <p:nvPr/>
        </p:nvSpPr>
        <p:spPr>
          <a:xfrm>
            <a:off x="1040122" y="1456944"/>
            <a:ext cx="268224" cy="646176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12419788-FE03-8A24-078B-20DF82A625D8}"/>
              </a:ext>
            </a:extLst>
          </p:cNvPr>
          <p:cNvSpPr/>
          <p:nvPr/>
        </p:nvSpPr>
        <p:spPr>
          <a:xfrm>
            <a:off x="1040122" y="2151888"/>
            <a:ext cx="268224" cy="646176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5F04215C-4D8F-C744-64D7-884180703E3C}"/>
              </a:ext>
            </a:extLst>
          </p:cNvPr>
          <p:cNvSpPr/>
          <p:nvPr/>
        </p:nvSpPr>
        <p:spPr>
          <a:xfrm>
            <a:off x="1359408" y="762000"/>
            <a:ext cx="268224" cy="64617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B47D8E9C-2946-AEA0-CD9E-E083BDC3F9D8}"/>
              </a:ext>
            </a:extLst>
          </p:cNvPr>
          <p:cNvSpPr/>
          <p:nvPr/>
        </p:nvSpPr>
        <p:spPr>
          <a:xfrm>
            <a:off x="1359408" y="1456944"/>
            <a:ext cx="268224" cy="646176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C90AC122-B5D4-8BED-1B69-1022B211BD8B}"/>
              </a:ext>
            </a:extLst>
          </p:cNvPr>
          <p:cNvSpPr/>
          <p:nvPr/>
        </p:nvSpPr>
        <p:spPr>
          <a:xfrm>
            <a:off x="1359408" y="2151888"/>
            <a:ext cx="268224" cy="646176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3C6468DF-1D9A-2EE9-230A-3B3589C8CD9A}"/>
              </a:ext>
            </a:extLst>
          </p:cNvPr>
          <p:cNvSpPr/>
          <p:nvPr/>
        </p:nvSpPr>
        <p:spPr>
          <a:xfrm>
            <a:off x="1684397" y="755904"/>
            <a:ext cx="268224" cy="64617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AF24BAA8-C427-16DF-BCC9-439555610E34}"/>
              </a:ext>
            </a:extLst>
          </p:cNvPr>
          <p:cNvSpPr/>
          <p:nvPr/>
        </p:nvSpPr>
        <p:spPr>
          <a:xfrm>
            <a:off x="1684397" y="1450848"/>
            <a:ext cx="268224" cy="646176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E13A5240-DB93-82DE-74C9-F9FDF54C2E50}"/>
              </a:ext>
            </a:extLst>
          </p:cNvPr>
          <p:cNvSpPr/>
          <p:nvPr/>
        </p:nvSpPr>
        <p:spPr>
          <a:xfrm>
            <a:off x="1684397" y="2145792"/>
            <a:ext cx="268224" cy="646176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AB3BEF53-9005-9CE1-CB07-6038440A505B}"/>
              </a:ext>
            </a:extLst>
          </p:cNvPr>
          <p:cNvSpPr/>
          <p:nvPr/>
        </p:nvSpPr>
        <p:spPr>
          <a:xfrm>
            <a:off x="2009386" y="755904"/>
            <a:ext cx="268224" cy="646176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9DEFB890-1F15-7DD8-E1B3-18FF8E72796C}"/>
              </a:ext>
            </a:extLst>
          </p:cNvPr>
          <p:cNvSpPr/>
          <p:nvPr/>
        </p:nvSpPr>
        <p:spPr>
          <a:xfrm>
            <a:off x="2009386" y="1450848"/>
            <a:ext cx="268224" cy="64617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FE0AE543-B180-B0DF-5F36-EE4ED78D7EAC}"/>
              </a:ext>
            </a:extLst>
          </p:cNvPr>
          <p:cNvSpPr/>
          <p:nvPr/>
        </p:nvSpPr>
        <p:spPr>
          <a:xfrm>
            <a:off x="2009386" y="2145792"/>
            <a:ext cx="268224" cy="64617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D207E3C3-2239-104E-51DB-ABE2AA354C09}"/>
              </a:ext>
            </a:extLst>
          </p:cNvPr>
          <p:cNvSpPr/>
          <p:nvPr/>
        </p:nvSpPr>
        <p:spPr>
          <a:xfrm>
            <a:off x="2844538" y="755903"/>
            <a:ext cx="1434854" cy="2048233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71C4EA19-DE18-3EB6-E22A-A1A40AE7E433}"/>
              </a:ext>
            </a:extLst>
          </p:cNvPr>
          <p:cNvSpPr/>
          <p:nvPr/>
        </p:nvSpPr>
        <p:spPr>
          <a:xfrm>
            <a:off x="4642858" y="762011"/>
            <a:ext cx="1434854" cy="2048233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397072D7-8052-B599-150C-C18A0A4E4860}"/>
              </a:ext>
            </a:extLst>
          </p:cNvPr>
          <p:cNvSpPr/>
          <p:nvPr/>
        </p:nvSpPr>
        <p:spPr>
          <a:xfrm>
            <a:off x="6477756" y="768096"/>
            <a:ext cx="1434854" cy="2048233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EF84F286-7A60-478A-46ED-046D1C842149}"/>
              </a:ext>
            </a:extLst>
          </p:cNvPr>
          <p:cNvSpPr/>
          <p:nvPr/>
        </p:nvSpPr>
        <p:spPr>
          <a:xfrm>
            <a:off x="8261590" y="762010"/>
            <a:ext cx="1434854" cy="2048233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195156E2-2B72-4793-F94B-72587BFB4019}"/>
              </a:ext>
            </a:extLst>
          </p:cNvPr>
          <p:cNvSpPr/>
          <p:nvPr/>
        </p:nvSpPr>
        <p:spPr>
          <a:xfrm>
            <a:off x="10120872" y="768096"/>
            <a:ext cx="1434854" cy="2048233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2160C415-4B99-2332-CEC1-D78BC37316BB}"/>
              </a:ext>
            </a:extLst>
          </p:cNvPr>
          <p:cNvSpPr/>
          <p:nvPr/>
        </p:nvSpPr>
        <p:spPr>
          <a:xfrm>
            <a:off x="2842637" y="3224783"/>
            <a:ext cx="1434854" cy="2048233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A9D1B6C2-EAAC-D468-7FC2-1B6564D07E15}"/>
              </a:ext>
            </a:extLst>
          </p:cNvPr>
          <p:cNvSpPr/>
          <p:nvPr/>
        </p:nvSpPr>
        <p:spPr>
          <a:xfrm>
            <a:off x="4579604" y="3224782"/>
            <a:ext cx="1434854" cy="2048233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033923BC-4290-3FA1-95AC-4723D4E0C6F8}"/>
              </a:ext>
            </a:extLst>
          </p:cNvPr>
          <p:cNvSpPr/>
          <p:nvPr/>
        </p:nvSpPr>
        <p:spPr>
          <a:xfrm>
            <a:off x="658368" y="3773410"/>
            <a:ext cx="1294253" cy="95097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79A6B886-6B08-9247-A734-219A234B2D53}"/>
              </a:ext>
            </a:extLst>
          </p:cNvPr>
          <p:cNvSpPr/>
          <p:nvPr/>
        </p:nvSpPr>
        <p:spPr>
          <a:xfrm>
            <a:off x="416625" y="3224782"/>
            <a:ext cx="1777738" cy="2048233"/>
          </a:xfrm>
          <a:prstGeom prst="rect">
            <a:avLst/>
          </a:prstGeom>
          <a:solidFill>
            <a:schemeClr val="accent1">
              <a:alpha val="22082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我是透明的</a:t>
            </a:r>
          </a:p>
        </p:txBody>
      </p:sp>
    </p:spTree>
    <p:extLst>
      <p:ext uri="{BB962C8B-B14F-4D97-AF65-F5344CB8AC3E}">
        <p14:creationId xmlns:p14="http://schemas.microsoft.com/office/powerpoint/2010/main" val="4777167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36785</TotalTime>
  <Words>445</Words>
  <Application>Microsoft Macintosh PowerPoint</Application>
  <PresentationFormat>宽屏</PresentationFormat>
  <Paragraphs>144</Paragraphs>
  <Slides>13</Slides>
  <Notes>2</Notes>
  <HiddenSlides>0</HiddenSlides>
  <MMClips>2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13</vt:i4>
      </vt:variant>
    </vt:vector>
  </HeadingPairs>
  <TitlesOfParts>
    <vt:vector size="19" baseType="lpstr">
      <vt:lpstr>等线</vt:lpstr>
      <vt:lpstr>等线 Light</vt:lpstr>
      <vt:lpstr>Arial</vt:lpstr>
      <vt:lpstr>Wingdings</vt:lpstr>
      <vt:lpstr>Office 主题​​</vt:lpstr>
      <vt:lpstr>自定义设计方案</vt:lpstr>
      <vt:lpstr>pptxPreview能力测试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首页标题</dc:title>
  <dc:creator>Microsoft Office User</dc:creator>
  <cp:lastModifiedBy>Microsoft Office User</cp:lastModifiedBy>
  <cp:revision>1332</cp:revision>
  <dcterms:created xsi:type="dcterms:W3CDTF">2024-09-30T07:47:55Z</dcterms:created>
  <dcterms:modified xsi:type="dcterms:W3CDTF">2024-11-28T11:58:49Z</dcterms:modified>
</cp:coreProperties>
</file>

<file path=docProps/thumbnail.jpeg>
</file>